
<file path=[Content_Types].xml><?xml version="1.0" encoding="utf-8"?>
<Types xmlns="http://schemas.openxmlformats.org/package/2006/content-types">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s/slide61.xml" ContentType="application/vnd.openxmlformats-officedocument.presentationml.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56.xml" ContentType="application/vnd.openxmlformats-officedocument.presentationml.slide+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slides/slide53.xml" ContentType="application/vnd.openxmlformats-officedocument.presentationml.slide+xml"/>
  <Override PartName="/ppt/slides/slide55.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notesSlides/notesSlide3.xml" ContentType="application/vnd.openxmlformats-officedocument.presentationml.notesSlide+xml"/>
  <Override PartName="/ppt/slides/slide58.xml" ContentType="application/vnd.openxmlformats-officedocument.presentationml.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slides/slide63.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slides/slide34.xml" ContentType="application/vnd.openxmlformats-officedocument.presentationml.slide+xml"/>
  <Override PartName="/ppt/slides/slide44.xml" ContentType="application/vnd.openxmlformats-officedocument.presentationml.slide+xml"/>
  <Override PartName="/ppt/notesSlides/notesSlide5.xml" ContentType="application/vnd.openxmlformats-officedocument.presentationml.notesSlide+xml"/>
  <Override PartName="/ppt/slides/slide49.xml" ContentType="application/vnd.openxmlformats-officedocument.presentationml.slide+xml"/>
  <Override PartName="/ppt/slideLayouts/slideLayout1.xml" ContentType="application/vnd.openxmlformats-officedocument.presentationml.slideLayout+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Override PartName="/ppt/slides/slide59.xml" ContentType="application/vnd.openxmlformats-officedocument.presentationml.slide+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60.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9" r:id="rId1"/>
  </p:sldMasterIdLst>
  <p:notesMasterIdLst>
    <p:notesMasterId r:id="rId65"/>
  </p:notesMasterIdLst>
  <p:handoutMasterIdLst>
    <p:handoutMasterId r:id="rId66"/>
  </p:handoutMasterIdLst>
  <p:sldIdLst>
    <p:sldId id="272" r:id="rId2"/>
    <p:sldId id="693" r:id="rId3"/>
    <p:sldId id="694" r:id="rId4"/>
    <p:sldId id="571" r:id="rId5"/>
    <p:sldId id="695" r:id="rId6"/>
    <p:sldId id="644" r:id="rId7"/>
    <p:sldId id="645" r:id="rId8"/>
    <p:sldId id="696" r:id="rId9"/>
    <p:sldId id="682" r:id="rId10"/>
    <p:sldId id="683" r:id="rId11"/>
    <p:sldId id="662" r:id="rId12"/>
    <p:sldId id="665" r:id="rId13"/>
    <p:sldId id="697" r:id="rId14"/>
    <p:sldId id="647" r:id="rId15"/>
    <p:sldId id="646" r:id="rId16"/>
    <p:sldId id="698" r:id="rId17"/>
    <p:sldId id="677" r:id="rId18"/>
    <p:sldId id="699" r:id="rId19"/>
    <p:sldId id="609" r:id="rId20"/>
    <p:sldId id="610" r:id="rId21"/>
    <p:sldId id="680" r:id="rId22"/>
    <p:sldId id="687" r:id="rId23"/>
    <p:sldId id="700" r:id="rId24"/>
    <p:sldId id="701" r:id="rId25"/>
    <p:sldId id="469" r:id="rId26"/>
    <p:sldId id="663" r:id="rId27"/>
    <p:sldId id="635" r:id="rId28"/>
    <p:sldId id="653" r:id="rId29"/>
    <p:sldId id="681" r:id="rId30"/>
    <p:sldId id="690" r:id="rId31"/>
    <p:sldId id="692" r:id="rId32"/>
    <p:sldId id="691" r:id="rId33"/>
    <p:sldId id="650" r:id="rId34"/>
    <p:sldId id="651" r:id="rId35"/>
    <p:sldId id="652" r:id="rId36"/>
    <p:sldId id="626" r:id="rId37"/>
    <p:sldId id="655" r:id="rId38"/>
    <p:sldId id="654" r:id="rId39"/>
    <p:sldId id="641" r:id="rId40"/>
    <p:sldId id="642" r:id="rId41"/>
    <p:sldId id="570" r:id="rId42"/>
    <p:sldId id="648" r:id="rId43"/>
    <p:sldId id="649" r:id="rId44"/>
    <p:sldId id="667" r:id="rId45"/>
    <p:sldId id="666" r:id="rId46"/>
    <p:sldId id="668" r:id="rId47"/>
    <p:sldId id="671" r:id="rId48"/>
    <p:sldId id="672" r:id="rId49"/>
    <p:sldId id="673" r:id="rId50"/>
    <p:sldId id="674" r:id="rId51"/>
    <p:sldId id="660" r:id="rId52"/>
    <p:sldId id="661" r:id="rId53"/>
    <p:sldId id="659" r:id="rId54"/>
    <p:sldId id="684" r:id="rId55"/>
    <p:sldId id="685" r:id="rId56"/>
    <p:sldId id="686" r:id="rId57"/>
    <p:sldId id="688" r:id="rId58"/>
    <p:sldId id="689" r:id="rId59"/>
    <p:sldId id="670" r:id="rId60"/>
    <p:sldId id="675" r:id="rId61"/>
    <p:sldId id="676" r:id="rId62"/>
    <p:sldId id="678" r:id="rId63"/>
    <p:sldId id="679" r:id="rId64"/>
  </p:sldIdLst>
  <p:sldSz cx="10688638" cy="7562850"/>
  <p:notesSz cx="9144000" cy="6858000"/>
  <p:defaultTextStyle>
    <a:defPPr>
      <a:defRPr lang="ja-JP"/>
    </a:defPPr>
    <a:lvl1pPr algn="l" rtl="0" fontAlgn="base">
      <a:spcBef>
        <a:spcPct val="0"/>
      </a:spcBef>
      <a:spcAft>
        <a:spcPct val="0"/>
      </a:spcAft>
      <a:defRPr kumimoji="1" sz="2600" kern="1200">
        <a:solidFill>
          <a:schemeClr val="tx1"/>
        </a:solidFill>
        <a:latin typeface="Times" charset="0"/>
        <a:ea typeface="Osaka" charset="-128"/>
        <a:cs typeface="Osaka" charset="-128"/>
      </a:defRPr>
    </a:lvl1pPr>
    <a:lvl2pPr marL="496888" indent="-39688" algn="l" rtl="0" fontAlgn="base">
      <a:spcBef>
        <a:spcPct val="0"/>
      </a:spcBef>
      <a:spcAft>
        <a:spcPct val="0"/>
      </a:spcAft>
      <a:defRPr kumimoji="1" sz="2600" kern="1200">
        <a:solidFill>
          <a:schemeClr val="tx1"/>
        </a:solidFill>
        <a:latin typeface="Times" charset="0"/>
        <a:ea typeface="Osaka" charset="-128"/>
        <a:cs typeface="Osaka" charset="-128"/>
      </a:defRPr>
    </a:lvl2pPr>
    <a:lvl3pPr marL="995363" indent="-80963" algn="l" rtl="0" fontAlgn="base">
      <a:spcBef>
        <a:spcPct val="0"/>
      </a:spcBef>
      <a:spcAft>
        <a:spcPct val="0"/>
      </a:spcAft>
      <a:defRPr kumimoji="1" sz="2600" kern="1200">
        <a:solidFill>
          <a:schemeClr val="tx1"/>
        </a:solidFill>
        <a:latin typeface="Times" charset="0"/>
        <a:ea typeface="Osaka" charset="-128"/>
        <a:cs typeface="Osaka" charset="-128"/>
      </a:defRPr>
    </a:lvl3pPr>
    <a:lvl4pPr marL="1492250" indent="-120650" algn="l" rtl="0" fontAlgn="base">
      <a:spcBef>
        <a:spcPct val="0"/>
      </a:spcBef>
      <a:spcAft>
        <a:spcPct val="0"/>
      </a:spcAft>
      <a:defRPr kumimoji="1" sz="2600" kern="1200">
        <a:solidFill>
          <a:schemeClr val="tx1"/>
        </a:solidFill>
        <a:latin typeface="Times" charset="0"/>
        <a:ea typeface="Osaka" charset="-128"/>
        <a:cs typeface="Osaka" charset="-128"/>
      </a:defRPr>
    </a:lvl4pPr>
    <a:lvl5pPr marL="1990725" indent="-161925" algn="l" rtl="0" fontAlgn="base">
      <a:spcBef>
        <a:spcPct val="0"/>
      </a:spcBef>
      <a:spcAft>
        <a:spcPct val="0"/>
      </a:spcAft>
      <a:defRPr kumimoji="1" sz="2600" kern="1200">
        <a:solidFill>
          <a:schemeClr val="tx1"/>
        </a:solidFill>
        <a:latin typeface="Times" charset="0"/>
        <a:ea typeface="Osaka" charset="-128"/>
        <a:cs typeface="Osaka" charset="-128"/>
      </a:defRPr>
    </a:lvl5pPr>
    <a:lvl6pPr marL="2286000" algn="l" defTabSz="457200" rtl="0" eaLnBrk="1" latinLnBrk="0" hangingPunct="1">
      <a:defRPr kumimoji="1" sz="2600" kern="1200">
        <a:solidFill>
          <a:schemeClr val="tx1"/>
        </a:solidFill>
        <a:latin typeface="Times" charset="0"/>
        <a:ea typeface="Osaka" charset="-128"/>
        <a:cs typeface="Osaka" charset="-128"/>
      </a:defRPr>
    </a:lvl6pPr>
    <a:lvl7pPr marL="2743200" algn="l" defTabSz="457200" rtl="0" eaLnBrk="1" latinLnBrk="0" hangingPunct="1">
      <a:defRPr kumimoji="1" sz="2600" kern="1200">
        <a:solidFill>
          <a:schemeClr val="tx1"/>
        </a:solidFill>
        <a:latin typeface="Times" charset="0"/>
        <a:ea typeface="Osaka" charset="-128"/>
        <a:cs typeface="Osaka" charset="-128"/>
      </a:defRPr>
    </a:lvl7pPr>
    <a:lvl8pPr marL="3200400" algn="l" defTabSz="457200" rtl="0" eaLnBrk="1" latinLnBrk="0" hangingPunct="1">
      <a:defRPr kumimoji="1" sz="2600" kern="1200">
        <a:solidFill>
          <a:schemeClr val="tx1"/>
        </a:solidFill>
        <a:latin typeface="Times" charset="0"/>
        <a:ea typeface="Osaka" charset="-128"/>
        <a:cs typeface="Osaka" charset="-128"/>
      </a:defRPr>
    </a:lvl8pPr>
    <a:lvl9pPr marL="3657600" algn="l" defTabSz="457200" rtl="0" eaLnBrk="1" latinLnBrk="0" hangingPunct="1">
      <a:defRPr kumimoji="1" sz="2600" kern="1200">
        <a:solidFill>
          <a:schemeClr val="tx1"/>
        </a:solidFill>
        <a:latin typeface="Times" charset="0"/>
        <a:ea typeface="Osaka" charset="-128"/>
        <a:cs typeface="Osaka"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hiddenSlides="1"/>
  <p:clrMru>
    <a:srgbClr val="FFBF00"/>
    <a:srgbClr val="FFFF00"/>
    <a:srgbClr val="006000"/>
    <a:srgbClr val="600000"/>
    <a:srgbClr val="400040"/>
    <a:srgbClr val="E0FFF4"/>
    <a:srgbClr val="FFFFFF"/>
    <a:srgbClr val="00006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Comments="0">
  <p:normalViewPr>
    <p:restoredLeft sz="15120" autoAdjust="0"/>
    <p:restoredTop sz="99829" autoAdjust="0"/>
  </p:normalViewPr>
  <p:slideViewPr>
    <p:cSldViewPr snapToObjects="1" showGuides="1">
      <p:cViewPr>
        <p:scale>
          <a:sx n="100" d="100"/>
          <a:sy n="100" d="100"/>
        </p:scale>
        <p:origin x="344" y="496"/>
      </p:cViewPr>
      <p:guideLst>
        <p:guide orient="horz" pos="1422"/>
        <p:guide pos="3366"/>
      </p:guideLst>
    </p:cSldViewPr>
  </p:slideViewPr>
  <p:outlineViewPr>
    <p:cViewPr>
      <p:scale>
        <a:sx n="40" d="100"/>
        <a:sy n="40" d="100"/>
      </p:scale>
      <p:origin x="0" y="0"/>
    </p:cViewPr>
  </p:outlineViewPr>
  <p:notesTextViewPr>
    <p:cViewPr>
      <p:scale>
        <a:sx n="100" d="100"/>
        <a:sy n="100" d="100"/>
      </p:scale>
      <p:origin x="0" y="0"/>
    </p:cViewPr>
  </p:notesTextViewPr>
  <p:sorterViewPr>
    <p:cViewPr>
      <p:scale>
        <a:sx n="75" d="100"/>
        <a:sy n="75" d="100"/>
      </p:scale>
      <p:origin x="0" y="2704"/>
    </p:cViewPr>
  </p:sorterViewPr>
  <p:gridSpacing cx="73736200" cy="737362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60" Type="http://schemas.openxmlformats.org/officeDocument/2006/relationships/slide" Target="slides/slide59.xml"/><Relationship Id="rId39" Type="http://schemas.openxmlformats.org/officeDocument/2006/relationships/slide" Target="slides/slide38.xml"/><Relationship Id="rId70" Type="http://schemas.openxmlformats.org/officeDocument/2006/relationships/theme" Target="theme/theme1.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63" Type="http://schemas.openxmlformats.org/officeDocument/2006/relationships/slide" Target="slides/slide62.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71" Type="http://schemas.openxmlformats.org/officeDocument/2006/relationships/tableStyles" Target="tableStyles.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69" Type="http://schemas.openxmlformats.org/officeDocument/2006/relationships/viewProps" Target="viewProps.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slide" Target="slides/slide61.xml"/><Relationship Id="rId66" Type="http://schemas.openxmlformats.org/officeDocument/2006/relationships/handoutMaster" Target="handoutMasters/handoutMaster1.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notesMaster" Target="notesMasters/notesMaster1.xml"/><Relationship Id="rId67" Type="http://schemas.openxmlformats.org/officeDocument/2006/relationships/printerSettings" Target="printerSettings/printerSettings1.bin"/><Relationship Id="rId54" Type="http://schemas.openxmlformats.org/officeDocument/2006/relationships/slide" Target="slides/slide53.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68" Type="http://schemas.openxmlformats.org/officeDocument/2006/relationships/presProps" Target="presProps.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396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12" charset="0"/>
                <a:ea typeface="Osaka" pitchFamily="-112" charset="-128"/>
                <a:cs typeface="Osaka" pitchFamily="-112" charset="-128"/>
              </a:defRPr>
            </a:lvl1pPr>
          </a:lstStyle>
          <a:p>
            <a:pPr>
              <a:defRPr/>
            </a:pPr>
            <a:endParaRPr lang="en-US" altLang="ja-JP" dirty="0"/>
          </a:p>
        </p:txBody>
      </p:sp>
      <p:sp>
        <p:nvSpPr>
          <p:cNvPr id="103427" name="Rectangle 3"/>
          <p:cNvSpPr>
            <a:spLocks noGrp="1" noChangeArrowheads="1"/>
          </p:cNvSpPr>
          <p:nvPr>
            <p:ph type="dt" sz="quarter" idx="1"/>
          </p:nvPr>
        </p:nvSpPr>
        <p:spPr bwMode="auto">
          <a:xfrm>
            <a:off x="5181600" y="0"/>
            <a:ext cx="3962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12" charset="0"/>
                <a:ea typeface="Osaka" pitchFamily="-112" charset="-128"/>
                <a:cs typeface="Osaka" pitchFamily="-112" charset="-128"/>
              </a:defRPr>
            </a:lvl1pPr>
          </a:lstStyle>
          <a:p>
            <a:pPr>
              <a:defRPr/>
            </a:pPr>
            <a:endParaRPr lang="en-US" altLang="ja-JP" dirty="0"/>
          </a:p>
        </p:txBody>
      </p:sp>
      <p:sp>
        <p:nvSpPr>
          <p:cNvPr id="103428" name="Rectangle 4"/>
          <p:cNvSpPr>
            <a:spLocks noGrp="1" noChangeArrowheads="1"/>
          </p:cNvSpPr>
          <p:nvPr>
            <p:ph type="ftr" sz="quarter" idx="2"/>
          </p:nvPr>
        </p:nvSpPr>
        <p:spPr bwMode="auto">
          <a:xfrm>
            <a:off x="0" y="6477000"/>
            <a:ext cx="39624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12" charset="0"/>
                <a:ea typeface="Osaka" pitchFamily="-112" charset="-128"/>
                <a:cs typeface="Osaka" pitchFamily="-112" charset="-128"/>
              </a:defRPr>
            </a:lvl1pPr>
          </a:lstStyle>
          <a:p>
            <a:pPr>
              <a:defRPr/>
            </a:pPr>
            <a:endParaRPr lang="en-US" altLang="ja-JP" dirty="0"/>
          </a:p>
        </p:txBody>
      </p:sp>
      <p:sp>
        <p:nvSpPr>
          <p:cNvPr id="103429" name="Rectangle 5"/>
          <p:cNvSpPr>
            <a:spLocks noGrp="1" noChangeArrowheads="1"/>
          </p:cNvSpPr>
          <p:nvPr>
            <p:ph type="sldNum" sz="quarter" idx="3"/>
          </p:nvPr>
        </p:nvSpPr>
        <p:spPr bwMode="auto">
          <a:xfrm>
            <a:off x="5181600" y="6477000"/>
            <a:ext cx="3962400" cy="381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12" charset="0"/>
                <a:ea typeface="Osaka" pitchFamily="-112" charset="-128"/>
                <a:cs typeface="Osaka" pitchFamily="-112" charset="-128"/>
              </a:defRPr>
            </a:lvl1pPr>
          </a:lstStyle>
          <a:p>
            <a:pPr>
              <a:defRPr/>
            </a:pPr>
            <a:fld id="{F941330A-BD68-EE4F-B252-DD4E26CEBD8F}"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12" charset="0"/>
                <a:ea typeface="Osaka" pitchFamily="-112" charset="-128"/>
                <a:cs typeface="Osaka" pitchFamily="-112" charset="-128"/>
              </a:defRPr>
            </a:lvl1pPr>
          </a:lstStyle>
          <a:p>
            <a:pPr>
              <a:defRPr/>
            </a:pPr>
            <a:endParaRPr lang="en-US" altLang="ja-JP" dirty="0"/>
          </a:p>
        </p:txBody>
      </p:sp>
      <p:sp>
        <p:nvSpPr>
          <p:cNvPr id="9219" name="Rectangle 3"/>
          <p:cNvSpPr>
            <a:spLocks noGrp="1" noChangeArrowheads="1"/>
          </p:cNvSpPr>
          <p:nvPr>
            <p:ph type="dt"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12" charset="0"/>
                <a:ea typeface="Osaka" pitchFamily="-112" charset="-128"/>
                <a:cs typeface="Osaka" pitchFamily="-112" charset="-128"/>
              </a:defRPr>
            </a:lvl1pPr>
          </a:lstStyle>
          <a:p>
            <a:pPr>
              <a:defRPr/>
            </a:pPr>
            <a:endParaRPr lang="en-US" altLang="ja-JP" dirty="0"/>
          </a:p>
        </p:txBody>
      </p:sp>
      <p:sp>
        <p:nvSpPr>
          <p:cNvPr id="14340" name="Rectangle 4"/>
          <p:cNvSpPr>
            <a:spLocks noGrp="1" noRot="1" noChangeAspect="1" noChangeArrowheads="1" noTextEdit="1"/>
          </p:cNvSpPr>
          <p:nvPr>
            <p:ph type="sldImg" idx="2"/>
          </p:nvPr>
        </p:nvSpPr>
        <p:spPr bwMode="auto">
          <a:xfrm>
            <a:off x="2754313" y="514350"/>
            <a:ext cx="3635375" cy="25717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1219200" y="3257550"/>
            <a:ext cx="67056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マスター</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9222" name="Rectangle 6"/>
          <p:cNvSpPr>
            <a:spLocks noGrp="1" noChangeArrowheads="1"/>
          </p:cNvSpPr>
          <p:nvPr>
            <p:ph type="ftr" sz="quarter" idx="4"/>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12" charset="0"/>
                <a:ea typeface="Osaka" pitchFamily="-112" charset="-128"/>
                <a:cs typeface="Osaka" pitchFamily="-112" charset="-128"/>
              </a:defRPr>
            </a:lvl1pPr>
          </a:lstStyle>
          <a:p>
            <a:pPr>
              <a:defRPr/>
            </a:pPr>
            <a:endParaRPr lang="en-US" altLang="ja-JP" dirty="0"/>
          </a:p>
        </p:txBody>
      </p:sp>
      <p:sp>
        <p:nvSpPr>
          <p:cNvPr id="9223" name="Rectangle 7"/>
          <p:cNvSpPr>
            <a:spLocks noGrp="1" noChangeArrowheads="1"/>
          </p:cNvSpPr>
          <p:nvPr>
            <p:ph type="sldNum" sz="quarter" idx="5"/>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12" charset="0"/>
                <a:ea typeface="Osaka" pitchFamily="-112" charset="-128"/>
                <a:cs typeface="Osaka" pitchFamily="-112" charset="-128"/>
              </a:defRPr>
            </a:lvl1pPr>
          </a:lstStyle>
          <a:p>
            <a:pPr>
              <a:defRPr/>
            </a:pPr>
            <a:fld id="{92887408-D3CD-0349-87E9-C35D7B81E6B5}" type="slidenum">
              <a:rPr lang="en-US" altLang="ja-JP"/>
              <a:pPr>
                <a:defRPr/>
              </a:pPr>
              <a:t>‹#›</a:t>
            </a:fld>
            <a:endParaRPr lang="en-US" altLang="ja-JP"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300" kern="1200">
        <a:solidFill>
          <a:schemeClr val="tx1"/>
        </a:solidFill>
        <a:latin typeface="Times" pitchFamily="-112" charset="0"/>
        <a:ea typeface="Osaka" pitchFamily="-112" charset="-128"/>
        <a:cs typeface="Osaka" pitchFamily="-112" charset="-128"/>
      </a:defRPr>
    </a:lvl1pPr>
    <a:lvl2pPr marL="496888" algn="l" rtl="0" fontAlgn="base">
      <a:spcBef>
        <a:spcPct val="30000"/>
      </a:spcBef>
      <a:spcAft>
        <a:spcPct val="0"/>
      </a:spcAft>
      <a:defRPr kumimoji="1" sz="1300" kern="1200">
        <a:solidFill>
          <a:schemeClr val="tx1"/>
        </a:solidFill>
        <a:latin typeface="Times" pitchFamily="-112" charset="0"/>
        <a:ea typeface="Osaka" pitchFamily="-112" charset="-128"/>
        <a:cs typeface="Osaka" pitchFamily="-112" charset="-128"/>
      </a:defRPr>
    </a:lvl2pPr>
    <a:lvl3pPr marL="995363" algn="l" rtl="0" fontAlgn="base">
      <a:spcBef>
        <a:spcPct val="30000"/>
      </a:spcBef>
      <a:spcAft>
        <a:spcPct val="0"/>
      </a:spcAft>
      <a:defRPr kumimoji="1" sz="1300" kern="1200">
        <a:solidFill>
          <a:schemeClr val="tx1"/>
        </a:solidFill>
        <a:latin typeface="Times" pitchFamily="-112" charset="0"/>
        <a:ea typeface="Osaka" pitchFamily="-112" charset="-128"/>
        <a:cs typeface="Osaka" pitchFamily="-112" charset="-128"/>
      </a:defRPr>
    </a:lvl3pPr>
    <a:lvl4pPr marL="1492250" algn="l" rtl="0" fontAlgn="base">
      <a:spcBef>
        <a:spcPct val="30000"/>
      </a:spcBef>
      <a:spcAft>
        <a:spcPct val="0"/>
      </a:spcAft>
      <a:defRPr kumimoji="1" sz="1300" kern="1200">
        <a:solidFill>
          <a:schemeClr val="tx1"/>
        </a:solidFill>
        <a:latin typeface="Times" pitchFamily="-112" charset="0"/>
        <a:ea typeface="Osaka" pitchFamily="-112" charset="-128"/>
        <a:cs typeface="Osaka" pitchFamily="-112" charset="-128"/>
      </a:defRPr>
    </a:lvl4pPr>
    <a:lvl5pPr marL="1990725" algn="l" rtl="0" fontAlgn="base">
      <a:spcBef>
        <a:spcPct val="30000"/>
      </a:spcBef>
      <a:spcAft>
        <a:spcPct val="0"/>
      </a:spcAft>
      <a:defRPr kumimoji="1" sz="1300" kern="1200">
        <a:solidFill>
          <a:schemeClr val="tx1"/>
        </a:solidFill>
        <a:latin typeface="Times" pitchFamily="-112" charset="0"/>
        <a:ea typeface="Osaka" pitchFamily="-112" charset="-128"/>
        <a:cs typeface="Osaka" pitchFamily="-112" charset="-128"/>
      </a:defRPr>
    </a:lvl5pPr>
    <a:lvl6pPr marL="2488768" algn="l" defTabSz="497754" rtl="0" eaLnBrk="1" latinLnBrk="0" hangingPunct="1">
      <a:defRPr kumimoji="1" sz="1300" kern="1200">
        <a:solidFill>
          <a:schemeClr val="tx1"/>
        </a:solidFill>
        <a:latin typeface="+mn-lt"/>
        <a:ea typeface="+mn-ea"/>
        <a:cs typeface="+mn-cs"/>
      </a:defRPr>
    </a:lvl6pPr>
    <a:lvl7pPr marL="2986522" algn="l" defTabSz="497754" rtl="0" eaLnBrk="1" latinLnBrk="0" hangingPunct="1">
      <a:defRPr kumimoji="1" sz="1300" kern="1200">
        <a:solidFill>
          <a:schemeClr val="tx1"/>
        </a:solidFill>
        <a:latin typeface="+mn-lt"/>
        <a:ea typeface="+mn-ea"/>
        <a:cs typeface="+mn-cs"/>
      </a:defRPr>
    </a:lvl7pPr>
    <a:lvl8pPr marL="3484275" algn="l" defTabSz="497754" rtl="0" eaLnBrk="1" latinLnBrk="0" hangingPunct="1">
      <a:defRPr kumimoji="1" sz="1300" kern="1200">
        <a:solidFill>
          <a:schemeClr val="tx1"/>
        </a:solidFill>
        <a:latin typeface="+mn-lt"/>
        <a:ea typeface="+mn-ea"/>
        <a:cs typeface="+mn-cs"/>
      </a:defRPr>
    </a:lvl8pPr>
    <a:lvl9pPr marL="3982029" algn="l" defTabSz="497754" rtl="0" eaLnBrk="1" latinLnBrk="0" hangingPunct="1">
      <a:defRPr kumimoji="1"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FAEF8871-6861-8043-9BBA-1DD3A8A3445A}" type="slidenum">
              <a:rPr lang="en-US" altLang="ja-JP">
                <a:latin typeface="Times" charset="0"/>
                <a:ea typeface="Osaka" charset="-128"/>
                <a:cs typeface="Osaka" charset="-128"/>
              </a:rPr>
              <a:pPr/>
              <a:t>1</a:t>
            </a:fld>
            <a:endParaRPr lang="en-US" altLang="ja-JP" dirty="0">
              <a:latin typeface="Times" charset="0"/>
              <a:ea typeface="Osaka" charset="-128"/>
              <a:cs typeface="Osaka" charset="-128"/>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ja-JP" altLang="en-US">
              <a:latin typeface="Times" charset="0"/>
              <a:ea typeface="Osaka" charset="-128"/>
              <a:cs typeface="Osaka"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166C9FD2-6827-8545-BE59-FECAC499764C}" type="slidenum">
              <a:rPr lang="en-US" altLang="ja-JP">
                <a:latin typeface="Times" charset="0"/>
                <a:ea typeface="Osaka" charset="-128"/>
                <a:cs typeface="Osaka" charset="-128"/>
              </a:rPr>
              <a:pPr/>
              <a:t>61</a:t>
            </a:fld>
            <a:endParaRPr lang="en-US" altLang="ja-JP" dirty="0">
              <a:latin typeface="Times" charset="0"/>
              <a:ea typeface="Osaka" charset="-128"/>
              <a:cs typeface="Osaka" charset="-128"/>
            </a:endParaRPr>
          </a:p>
        </p:txBody>
      </p:sp>
      <p:sp>
        <p:nvSpPr>
          <p:cNvPr id="40963" name="Rectangle 2"/>
          <p:cNvSpPr>
            <a:spLocks noGrp="1" noRot="1" noChangeAspect="1" noChangeArrowheads="1"/>
          </p:cNvSpPr>
          <p:nvPr>
            <p:ph type="sldImg"/>
          </p:nvPr>
        </p:nvSpPr>
        <p:spPr>
          <a:solidFill>
            <a:srgbClr val="FFFFFF"/>
          </a:solidFill>
          <a:ln/>
        </p:spPr>
      </p:sp>
      <p:sp>
        <p:nvSpPr>
          <p:cNvPr id="40964"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a typeface="Osaka" charset="-128"/>
              <a:cs typeface="Osaka"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D361565D-495C-C740-9F7B-9B77167F1217}" type="slidenum">
              <a:rPr lang="en-US" altLang="ja-JP">
                <a:latin typeface="Times" charset="0"/>
                <a:ea typeface="Osaka" charset="-128"/>
                <a:cs typeface="Osaka" charset="-128"/>
              </a:rPr>
              <a:pPr/>
              <a:t>4</a:t>
            </a:fld>
            <a:endParaRPr lang="en-US" altLang="ja-JP" dirty="0">
              <a:latin typeface="Times" charset="0"/>
              <a:ea typeface="Osaka" charset="-128"/>
              <a:cs typeface="Osaka" charset="-128"/>
            </a:endParaRPr>
          </a:p>
        </p:txBody>
      </p:sp>
      <p:sp>
        <p:nvSpPr>
          <p:cNvPr id="22531" name="Rectangle 2"/>
          <p:cNvSpPr>
            <a:spLocks noGrp="1" noRot="1" noChangeAspect="1" noChangeArrowheads="1"/>
          </p:cNvSpPr>
          <p:nvPr>
            <p:ph type="sldImg"/>
          </p:nvPr>
        </p:nvSpPr>
        <p:spPr>
          <a:solidFill>
            <a:srgbClr val="FFFFFF"/>
          </a:solidFill>
          <a:ln/>
        </p:spPr>
      </p:sp>
      <p:sp>
        <p:nvSpPr>
          <p:cNvPr id="22532"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a typeface="Osaka" charset="-128"/>
              <a:cs typeface="Osaka"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5A1E28A6-9E86-2240-990F-B44CEAC71901}" type="slidenum">
              <a:rPr lang="en-US" altLang="ja-JP">
                <a:latin typeface="Times" charset="0"/>
                <a:ea typeface="Osaka" charset="-128"/>
                <a:cs typeface="Osaka" charset="-128"/>
              </a:rPr>
              <a:pPr/>
              <a:t>17</a:t>
            </a:fld>
            <a:endParaRPr lang="en-US" altLang="ja-JP" dirty="0">
              <a:latin typeface="Times" charset="0"/>
              <a:ea typeface="Osaka" charset="-128"/>
              <a:cs typeface="Osaka" charset="-128"/>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ja-JP" altLang="en-US">
              <a:latin typeface="Times" charset="0"/>
              <a:ea typeface="Osaka" charset="-128"/>
              <a:cs typeface="Osaka"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3C7AA9F-2D43-0942-9D66-E66884090941}" type="slidenum">
              <a:rPr lang="en-US" altLang="ja-JP">
                <a:latin typeface="Times" charset="0"/>
                <a:ea typeface="Osaka" charset="-128"/>
                <a:cs typeface="Osaka" charset="-128"/>
              </a:rPr>
              <a:pPr/>
              <a:t>25</a:t>
            </a:fld>
            <a:endParaRPr lang="en-US" altLang="ja-JP" dirty="0">
              <a:latin typeface="Times" charset="0"/>
              <a:ea typeface="Osaka" charset="-128"/>
              <a:cs typeface="Osaka" charset="-128"/>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endParaRPr lang="ja-JP" altLang="en-US">
              <a:latin typeface="Times" charset="0"/>
              <a:ea typeface="Osaka" charset="-128"/>
              <a:cs typeface="Osaka"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C0ABF564-7177-3840-BD15-09D692283473}" type="slidenum">
              <a:rPr lang="en-US" altLang="ja-JP">
                <a:latin typeface="Times" charset="0"/>
                <a:ea typeface="Osaka" charset="-128"/>
                <a:cs typeface="Osaka" charset="-128"/>
              </a:rPr>
              <a:pPr/>
              <a:t>26</a:t>
            </a:fld>
            <a:endParaRPr lang="en-US" altLang="ja-JP" dirty="0">
              <a:latin typeface="Times" charset="0"/>
              <a:ea typeface="Osaka" charset="-128"/>
              <a:cs typeface="Osaka" charset="-128"/>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endParaRPr lang="ja-JP" altLang="en-US">
              <a:latin typeface="Times" charset="0"/>
              <a:ea typeface="Osaka" charset="-128"/>
              <a:cs typeface="Osaka"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06530489-C612-C846-9CF2-87018F7CDEC5}" type="slidenum">
              <a:rPr lang="en-US" altLang="ja-JP">
                <a:latin typeface="Times" charset="0"/>
                <a:ea typeface="Osaka" charset="-128"/>
                <a:cs typeface="Osaka" charset="-128"/>
              </a:rPr>
              <a:pPr/>
              <a:t>28</a:t>
            </a:fld>
            <a:endParaRPr lang="en-US" altLang="ja-JP" dirty="0">
              <a:latin typeface="Times" charset="0"/>
              <a:ea typeface="Osaka" charset="-128"/>
              <a:cs typeface="Osaka" charset="-128"/>
            </a:endParaRPr>
          </a:p>
        </p:txBody>
      </p:sp>
      <p:sp>
        <p:nvSpPr>
          <p:cNvPr id="63491" name="Rectangle 2"/>
          <p:cNvSpPr>
            <a:spLocks noGrp="1" noRot="1" noChangeAspect="1" noChangeArrowheads="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a typeface="Osaka" charset="-128"/>
              <a:cs typeface="Osaka"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5A0116A-2E2D-2846-90AF-197FC6498C74}" type="slidenum">
              <a:rPr lang="en-US" altLang="ja-JP">
                <a:latin typeface="Times" charset="0"/>
                <a:ea typeface="Osaka" charset="-128"/>
                <a:cs typeface="Osaka" charset="-128"/>
              </a:rPr>
              <a:pPr/>
              <a:t>41</a:t>
            </a:fld>
            <a:endParaRPr lang="en-US" altLang="ja-JP" dirty="0">
              <a:latin typeface="Times" charset="0"/>
              <a:ea typeface="Osaka" charset="-128"/>
              <a:cs typeface="Osaka" charset="-128"/>
            </a:endParaRPr>
          </a:p>
        </p:txBody>
      </p:sp>
      <p:sp>
        <p:nvSpPr>
          <p:cNvPr id="59395" name="Rectangle 2"/>
          <p:cNvSpPr>
            <a:spLocks noGrp="1" noRot="1" noChangeAspect="1" noChangeArrowheads="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a typeface="Osaka" charset="-128"/>
              <a:cs typeface="Osaka"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853328B9-D933-7144-B7BE-CE35ED7C9578}" type="slidenum">
              <a:rPr lang="en-US" altLang="ja-JP">
                <a:latin typeface="Times" charset="0"/>
                <a:ea typeface="Osaka" charset="-128"/>
                <a:cs typeface="Osaka" charset="-128"/>
              </a:rPr>
              <a:pPr/>
              <a:t>43</a:t>
            </a:fld>
            <a:endParaRPr lang="en-US" altLang="ja-JP" dirty="0">
              <a:latin typeface="Times" charset="0"/>
              <a:ea typeface="Osaka" charset="-128"/>
              <a:cs typeface="Osaka" charset="-128"/>
            </a:endParaRPr>
          </a:p>
        </p:txBody>
      </p:sp>
      <p:sp>
        <p:nvSpPr>
          <p:cNvPr id="39939" name="Rectangle 2"/>
          <p:cNvSpPr>
            <a:spLocks noGrp="1" noRot="1" noChangeAspect="1" noChangeArrowheads="1"/>
          </p:cNvSpPr>
          <p:nvPr>
            <p:ph type="sldImg"/>
          </p:nvPr>
        </p:nvSpPr>
        <p:spPr>
          <a:solidFill>
            <a:srgbClr val="FFFFFF"/>
          </a:solidFill>
          <a:ln/>
        </p:spPr>
      </p:sp>
      <p:sp>
        <p:nvSpPr>
          <p:cNvPr id="39940" name="Rectangle 3"/>
          <p:cNvSpPr>
            <a:spLocks noGrp="1" noChangeArrowheads="1"/>
          </p:cNvSpPr>
          <p:nvPr>
            <p:ph type="body" idx="1"/>
          </p:nvPr>
        </p:nvSpPr>
        <p:spPr>
          <a:solidFill>
            <a:srgbClr val="FFFFFF"/>
          </a:solidFill>
          <a:ln>
            <a:solidFill>
              <a:srgbClr val="000000"/>
            </a:solidFill>
          </a:ln>
        </p:spPr>
        <p:txBody>
          <a:bodyPr/>
          <a:lstStyle/>
          <a:p>
            <a:endParaRPr lang="ja-JP" altLang="en-US">
              <a:latin typeface="Times" charset="0"/>
              <a:ea typeface="Osaka" charset="-128"/>
              <a:cs typeface="Osaka"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p:cNvSpPr>
          <p:nvPr>
            <p:ph type="sldImg"/>
          </p:nvPr>
        </p:nvSpPr>
        <p:spPr>
          <a:ln/>
        </p:spPr>
      </p:sp>
      <p:sp>
        <p:nvSpPr>
          <p:cNvPr id="25603" name="ノート プレースホルダ 2"/>
          <p:cNvSpPr>
            <a:spLocks noGrp="1"/>
          </p:cNvSpPr>
          <p:nvPr>
            <p:ph type="body" idx="1"/>
          </p:nvPr>
        </p:nvSpPr>
        <p:spPr>
          <a:noFill/>
          <a:ln/>
        </p:spPr>
        <p:txBody>
          <a:bodyPr/>
          <a:lstStyle/>
          <a:p>
            <a:endParaRPr lang="ja-JP" altLang="en-US">
              <a:latin typeface="Times" charset="0"/>
              <a:ea typeface="Osaka" charset="-128"/>
              <a:cs typeface="Osaka" charset="-128"/>
            </a:endParaRPr>
          </a:p>
        </p:txBody>
      </p:sp>
      <p:sp>
        <p:nvSpPr>
          <p:cNvPr id="25604" name="スライド番号プレースホルダ 3"/>
          <p:cNvSpPr>
            <a:spLocks noGrp="1"/>
          </p:cNvSpPr>
          <p:nvPr>
            <p:ph type="sldNum" sz="quarter" idx="5"/>
          </p:nvPr>
        </p:nvSpPr>
        <p:spPr>
          <a:noFill/>
        </p:spPr>
        <p:txBody>
          <a:bodyPr/>
          <a:lstStyle/>
          <a:p>
            <a:fld id="{CD03BF19-30FE-CF4D-B0FC-F7C676B2B6FC}" type="slidenum">
              <a:rPr lang="en-US" altLang="ja-JP" smtClean="0">
                <a:latin typeface="Times" charset="0"/>
                <a:ea typeface="Osaka" charset="-128"/>
                <a:cs typeface="Osaka" charset="-128"/>
              </a:rPr>
              <a:pPr/>
              <a:t>59</a:t>
            </a:fld>
            <a:endParaRPr lang="en-US" altLang="ja-JP" dirty="0" smtClean="0">
              <a:latin typeface="Times" charset="0"/>
              <a:ea typeface="Osaka" charset="-128"/>
              <a:cs typeface="Osaka"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1648" y="2349386"/>
            <a:ext cx="9085342" cy="1621111"/>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603296" y="4285615"/>
            <a:ext cx="7482047" cy="1932728"/>
          </a:xfrm>
        </p:spPr>
        <p:txBody>
          <a:bodyPr/>
          <a:lstStyle>
            <a:lvl1pPr marL="0" indent="0" algn="ctr">
              <a:buNone/>
              <a:defRPr/>
            </a:lvl1pPr>
            <a:lvl2pPr marL="497754" indent="0" algn="ctr">
              <a:buNone/>
              <a:defRPr/>
            </a:lvl2pPr>
            <a:lvl3pPr marL="995507" indent="0" algn="ctr">
              <a:buNone/>
              <a:defRPr/>
            </a:lvl3pPr>
            <a:lvl4pPr marL="1493261" indent="0" algn="ctr">
              <a:buNone/>
              <a:defRPr/>
            </a:lvl4pPr>
            <a:lvl5pPr marL="1991015" indent="0" algn="ctr">
              <a:buNone/>
              <a:defRPr/>
            </a:lvl5pPr>
            <a:lvl6pPr marL="2488768" indent="0" algn="ctr">
              <a:buNone/>
              <a:defRPr/>
            </a:lvl6pPr>
            <a:lvl7pPr marL="2986522" indent="0" algn="ctr">
              <a:buNone/>
              <a:defRPr/>
            </a:lvl7pPr>
            <a:lvl8pPr marL="3484275" indent="0" algn="ctr">
              <a:buNone/>
              <a:defRPr/>
            </a:lvl8pPr>
            <a:lvl9pPr marL="3982029" indent="0" algn="ctr">
              <a:buNone/>
              <a:defRPr/>
            </a:lvl9pPr>
          </a:lstStyle>
          <a:p>
            <a:r>
              <a:rPr lang="ja-JP" altLang="en-US" smtClean="0"/>
              <a:t>マスタ サブタイトルの書式設定</a:t>
            </a:r>
            <a:endParaRPr lang="ja-JP" altLang="en-US"/>
          </a:p>
        </p:txBody>
      </p:sp>
      <p:sp>
        <p:nvSpPr>
          <p:cNvPr id="4" name="Rectangle 21"/>
          <p:cNvSpPr>
            <a:spLocks noGrp="1" noChangeArrowheads="1"/>
          </p:cNvSpPr>
          <p:nvPr>
            <p:ph type="sldNum" sz="quarter" idx="10"/>
          </p:nvPr>
        </p:nvSpPr>
        <p:spPr>
          <a:ln/>
        </p:spPr>
        <p:txBody>
          <a:bodyPr/>
          <a:lstStyle>
            <a:lvl1pPr>
              <a:defRPr/>
            </a:lvl1pPr>
          </a:lstStyle>
          <a:p>
            <a:pPr>
              <a:defRPr/>
            </a:pPr>
            <a:fld id="{3E853FE9-5C6C-6548-957D-1A4EE3A3B61B}" type="slidenum">
              <a:rPr lang="en-US" altLang="ja-JP"/>
              <a:pPr>
                <a:defRPr/>
              </a:pPr>
              <a:t>‹#›</a:t>
            </a:fld>
            <a:endParaRPr lang="en-US" altLang="ja-JP"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1"/>
          <p:cNvSpPr>
            <a:spLocks noGrp="1" noChangeArrowheads="1"/>
          </p:cNvSpPr>
          <p:nvPr>
            <p:ph type="sldNum" sz="quarter" idx="10"/>
          </p:nvPr>
        </p:nvSpPr>
        <p:spPr>
          <a:ln/>
        </p:spPr>
        <p:txBody>
          <a:bodyPr/>
          <a:lstStyle>
            <a:lvl1pPr>
              <a:defRPr/>
            </a:lvl1pPr>
          </a:lstStyle>
          <a:p>
            <a:pPr>
              <a:defRPr/>
            </a:pPr>
            <a:fld id="{74B4E322-4B46-D54A-9D81-82D8D5854806}" type="slidenum">
              <a:rPr lang="en-US" altLang="ja-JP"/>
              <a:pPr>
                <a:defRPr/>
              </a:pPr>
              <a:t>‹#›</a:t>
            </a:fld>
            <a:endParaRPr lang="en-US" altLang="ja-JP"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934258" y="462174"/>
            <a:ext cx="2589939" cy="6680518"/>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64441" y="462174"/>
            <a:ext cx="7605377" cy="6680518"/>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1"/>
          <p:cNvSpPr>
            <a:spLocks noGrp="1" noChangeArrowheads="1"/>
          </p:cNvSpPr>
          <p:nvPr>
            <p:ph type="sldNum" sz="quarter" idx="10"/>
          </p:nvPr>
        </p:nvSpPr>
        <p:spPr>
          <a:ln/>
        </p:spPr>
        <p:txBody>
          <a:bodyPr/>
          <a:lstStyle>
            <a:lvl1pPr>
              <a:defRPr/>
            </a:lvl1pPr>
          </a:lstStyle>
          <a:p>
            <a:pPr>
              <a:defRPr/>
            </a:pPr>
            <a:fld id="{FAE0852C-B4CE-6044-A8A3-AE7569FA2C55}" type="slidenum">
              <a:rPr lang="en-US" altLang="ja-JP"/>
              <a:pPr>
                <a:defRPr/>
              </a:pPr>
              <a:t>‹#›</a:t>
            </a:fld>
            <a:endParaRPr lang="en-US" altLang="ja-JP"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1"/>
          <p:cNvSpPr>
            <a:spLocks noGrp="1" noChangeArrowheads="1"/>
          </p:cNvSpPr>
          <p:nvPr>
            <p:ph type="sldNum" sz="quarter" idx="10"/>
          </p:nvPr>
        </p:nvSpPr>
        <p:spPr>
          <a:ln/>
        </p:spPr>
        <p:txBody>
          <a:bodyPr/>
          <a:lstStyle>
            <a:lvl1pPr>
              <a:defRPr/>
            </a:lvl1pPr>
          </a:lstStyle>
          <a:p>
            <a:pPr>
              <a:defRPr/>
            </a:pPr>
            <a:fld id="{4D221721-5FDC-D445-9F85-7F3CCA7B1AE5}" type="slidenum">
              <a:rPr lang="en-US" altLang="ja-JP"/>
              <a:pPr>
                <a:defRPr/>
              </a:pPr>
              <a:t>‹#›</a:t>
            </a:fld>
            <a:endParaRPr lang="en-US" altLang="ja-JP"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844472" y="4859832"/>
            <a:ext cx="9085342" cy="1502066"/>
          </a:xfrm>
        </p:spPr>
        <p:txBody>
          <a:bodyPr anchor="t"/>
          <a:lstStyle>
            <a:lvl1pPr algn="l">
              <a:defRPr sz="44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844472" y="3205459"/>
            <a:ext cx="9085342" cy="1654373"/>
          </a:xfrm>
        </p:spPr>
        <p:txBody>
          <a:bodyPr anchor="b"/>
          <a:lstStyle>
            <a:lvl1pPr marL="0" indent="0">
              <a:buNone/>
              <a:defRPr sz="2200"/>
            </a:lvl1pPr>
            <a:lvl2pPr marL="497754" indent="0">
              <a:buNone/>
              <a:defRPr sz="2000"/>
            </a:lvl2pPr>
            <a:lvl3pPr marL="995507" indent="0">
              <a:buNone/>
              <a:defRPr sz="1700"/>
            </a:lvl3pPr>
            <a:lvl4pPr marL="1493261" indent="0">
              <a:buNone/>
              <a:defRPr sz="1500"/>
            </a:lvl4pPr>
            <a:lvl5pPr marL="1991015" indent="0">
              <a:buNone/>
              <a:defRPr sz="1500"/>
            </a:lvl5pPr>
            <a:lvl6pPr marL="2488768" indent="0">
              <a:buNone/>
              <a:defRPr sz="1500"/>
            </a:lvl6pPr>
            <a:lvl7pPr marL="2986522" indent="0">
              <a:buNone/>
              <a:defRPr sz="1500"/>
            </a:lvl7pPr>
            <a:lvl8pPr marL="3484275" indent="0">
              <a:buNone/>
              <a:defRPr sz="1500"/>
            </a:lvl8pPr>
            <a:lvl9pPr marL="3982029" indent="0">
              <a:buNone/>
              <a:defRPr sz="1500"/>
            </a:lvl9pPr>
          </a:lstStyle>
          <a:p>
            <a:pPr lvl="0"/>
            <a:r>
              <a:rPr lang="ja-JP" altLang="en-US" smtClean="0"/>
              <a:t>マスタ テキストの書式設定</a:t>
            </a:r>
          </a:p>
        </p:txBody>
      </p:sp>
      <p:sp>
        <p:nvSpPr>
          <p:cNvPr id="4" name="Rectangle 21"/>
          <p:cNvSpPr>
            <a:spLocks noGrp="1" noChangeArrowheads="1"/>
          </p:cNvSpPr>
          <p:nvPr>
            <p:ph type="sldNum" sz="quarter" idx="10"/>
          </p:nvPr>
        </p:nvSpPr>
        <p:spPr>
          <a:ln/>
        </p:spPr>
        <p:txBody>
          <a:bodyPr/>
          <a:lstStyle>
            <a:lvl1pPr>
              <a:defRPr/>
            </a:lvl1pPr>
          </a:lstStyle>
          <a:p>
            <a:pPr>
              <a:defRPr/>
            </a:pPr>
            <a:fld id="{564B4DE4-18C0-CA4C-B6F1-505553AAF7C8}" type="slidenum">
              <a:rPr lang="en-US" altLang="ja-JP"/>
              <a:pPr>
                <a:defRPr/>
              </a:pPr>
              <a:t>‹#›</a:t>
            </a:fld>
            <a:endParaRPr lang="en-US" altLang="ja-JP"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178144" y="1260475"/>
            <a:ext cx="5039419" cy="5882217"/>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382004" y="1260475"/>
            <a:ext cx="5039419" cy="5882217"/>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21"/>
          <p:cNvSpPr>
            <a:spLocks noGrp="1" noChangeArrowheads="1"/>
          </p:cNvSpPr>
          <p:nvPr>
            <p:ph type="sldNum" sz="quarter" idx="10"/>
          </p:nvPr>
        </p:nvSpPr>
        <p:spPr>
          <a:ln/>
        </p:spPr>
        <p:txBody>
          <a:bodyPr/>
          <a:lstStyle>
            <a:lvl1pPr>
              <a:defRPr/>
            </a:lvl1pPr>
          </a:lstStyle>
          <a:p>
            <a:pPr>
              <a:defRPr/>
            </a:pPr>
            <a:fld id="{2A440019-2845-704D-8DB1-1F79568350AC}" type="slidenum">
              <a:rPr lang="en-US" altLang="ja-JP"/>
              <a:pPr>
                <a:defRPr/>
              </a:pPr>
              <a:t>‹#›</a:t>
            </a:fld>
            <a:endParaRPr lang="en-US" altLang="ja-JP"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34432" y="302865"/>
            <a:ext cx="9619774" cy="1260475"/>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534432" y="1692889"/>
            <a:ext cx="4722529" cy="705515"/>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534432" y="2398404"/>
            <a:ext cx="4722529"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5429966" y="1692889"/>
            <a:ext cx="4724241" cy="705515"/>
          </a:xfrm>
        </p:spPr>
        <p:txBody>
          <a:bodyPr anchor="b"/>
          <a:lstStyle>
            <a:lvl1pPr marL="0" indent="0">
              <a:buNone/>
              <a:defRPr sz="2600" b="1"/>
            </a:lvl1pPr>
            <a:lvl2pPr marL="497754" indent="0">
              <a:buNone/>
              <a:defRPr sz="2200" b="1"/>
            </a:lvl2pPr>
            <a:lvl3pPr marL="995507" indent="0">
              <a:buNone/>
              <a:defRPr sz="2000" b="1"/>
            </a:lvl3pPr>
            <a:lvl4pPr marL="1493261" indent="0">
              <a:buNone/>
              <a:defRPr sz="1700" b="1"/>
            </a:lvl4pPr>
            <a:lvl5pPr marL="1991015" indent="0">
              <a:buNone/>
              <a:defRPr sz="1700" b="1"/>
            </a:lvl5pPr>
            <a:lvl6pPr marL="2488768" indent="0">
              <a:buNone/>
              <a:defRPr sz="1700" b="1"/>
            </a:lvl6pPr>
            <a:lvl7pPr marL="2986522" indent="0">
              <a:buNone/>
              <a:defRPr sz="1700" b="1"/>
            </a:lvl7pPr>
            <a:lvl8pPr marL="3484275" indent="0">
              <a:buNone/>
              <a:defRPr sz="1700" b="1"/>
            </a:lvl8pPr>
            <a:lvl9pPr marL="3982029" indent="0">
              <a:buNone/>
              <a:defRPr sz="17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5429966" y="2398404"/>
            <a:ext cx="4724241" cy="4357393"/>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21"/>
          <p:cNvSpPr>
            <a:spLocks noGrp="1" noChangeArrowheads="1"/>
          </p:cNvSpPr>
          <p:nvPr>
            <p:ph type="sldNum" sz="quarter" idx="10"/>
          </p:nvPr>
        </p:nvSpPr>
        <p:spPr>
          <a:ln/>
        </p:spPr>
        <p:txBody>
          <a:bodyPr/>
          <a:lstStyle>
            <a:lvl1pPr>
              <a:defRPr/>
            </a:lvl1pPr>
          </a:lstStyle>
          <a:p>
            <a:pPr>
              <a:defRPr/>
            </a:pPr>
            <a:fld id="{93622B60-6276-D242-83CB-B0C8473716D1}" type="slidenum">
              <a:rPr lang="en-US" altLang="ja-JP"/>
              <a:pPr>
                <a:defRPr/>
              </a:pPr>
              <a:t>‹#›</a:t>
            </a:fld>
            <a:endParaRPr lang="en-US" altLang="ja-JP"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21"/>
          <p:cNvSpPr>
            <a:spLocks noGrp="1" noChangeArrowheads="1"/>
          </p:cNvSpPr>
          <p:nvPr>
            <p:ph type="sldNum" sz="quarter" idx="10"/>
          </p:nvPr>
        </p:nvSpPr>
        <p:spPr>
          <a:ln/>
        </p:spPr>
        <p:txBody>
          <a:bodyPr/>
          <a:lstStyle>
            <a:lvl1pPr>
              <a:defRPr/>
            </a:lvl1pPr>
          </a:lstStyle>
          <a:p>
            <a:pPr>
              <a:defRPr/>
            </a:pPr>
            <a:fld id="{A3F83661-B5AA-2C4C-AEB0-47E793563D5E}" type="slidenum">
              <a:rPr lang="en-US" altLang="ja-JP"/>
              <a:pPr>
                <a:defRPr/>
              </a:pPr>
              <a:t>‹#›</a:t>
            </a:fld>
            <a:endParaRPr lang="en-US" altLang="ja-JP"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白紙">
    <p:spTree>
      <p:nvGrpSpPr>
        <p:cNvPr id="1" name=""/>
        <p:cNvGrpSpPr/>
        <p:nvPr/>
      </p:nvGrpSpPr>
      <p:grpSpPr>
        <a:xfrm>
          <a:off x="0" y="0"/>
          <a:ext cx="0" cy="0"/>
          <a:chOff x="0" y="0"/>
          <a:chExt cx="0" cy="0"/>
        </a:xfrm>
      </p:grpSpPr>
      <p:sp>
        <p:nvSpPr>
          <p:cNvPr id="2" name="Rectangle 21"/>
          <p:cNvSpPr>
            <a:spLocks noGrp="1" noChangeArrowheads="1"/>
          </p:cNvSpPr>
          <p:nvPr>
            <p:ph type="sldNum" sz="quarter" idx="10"/>
          </p:nvPr>
        </p:nvSpPr>
        <p:spPr>
          <a:ln/>
        </p:spPr>
        <p:txBody>
          <a:bodyPr/>
          <a:lstStyle>
            <a:lvl1pPr>
              <a:defRPr/>
            </a:lvl1pPr>
          </a:lstStyle>
          <a:p>
            <a:pPr>
              <a:defRPr/>
            </a:pPr>
            <a:fld id="{F6213FF4-2407-AE4D-838C-76990F38DDA4}" type="slidenum">
              <a:rPr lang="en-US" altLang="ja-JP"/>
              <a:pPr>
                <a:defRPr/>
              </a:pPr>
              <a:t>‹#›</a:t>
            </a:fld>
            <a:endParaRPr lang="en-US" altLang="ja-JP"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432" y="301113"/>
            <a:ext cx="3516631" cy="1281483"/>
          </a:xfrm>
        </p:spPr>
        <p:txBody>
          <a:bodyPr anchor="b"/>
          <a:lstStyle>
            <a:lvl1pPr algn="l">
              <a:defRPr sz="22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179531" y="301114"/>
            <a:ext cx="5974675" cy="6454683"/>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534432" y="1582597"/>
            <a:ext cx="3516631" cy="5173200"/>
          </a:xfrm>
        </p:spPr>
        <p:txBody>
          <a:bodyPr/>
          <a:lstStyle>
            <a:lvl1pPr marL="0" indent="0">
              <a:buNone/>
              <a:defRPr sz="1500"/>
            </a:lvl1pPr>
            <a:lvl2pPr marL="497754" indent="0">
              <a:buNone/>
              <a:defRPr sz="1300"/>
            </a:lvl2pPr>
            <a:lvl3pPr marL="995507" indent="0">
              <a:buNone/>
              <a:defRPr sz="1100"/>
            </a:lvl3pPr>
            <a:lvl4pPr marL="1493261" indent="0">
              <a:buNone/>
              <a:defRPr sz="1000"/>
            </a:lvl4pPr>
            <a:lvl5pPr marL="1991015" indent="0">
              <a:buNone/>
              <a:defRPr sz="1000"/>
            </a:lvl5pPr>
            <a:lvl6pPr marL="2488768" indent="0">
              <a:buNone/>
              <a:defRPr sz="1000"/>
            </a:lvl6pPr>
            <a:lvl7pPr marL="2986522" indent="0">
              <a:buNone/>
              <a:defRPr sz="1000"/>
            </a:lvl7pPr>
            <a:lvl8pPr marL="3484275" indent="0">
              <a:buNone/>
              <a:defRPr sz="1000"/>
            </a:lvl8pPr>
            <a:lvl9pPr marL="3982029" indent="0">
              <a:buNone/>
              <a:defRPr sz="1000"/>
            </a:lvl9pPr>
          </a:lstStyle>
          <a:p>
            <a:pPr lvl="0"/>
            <a:r>
              <a:rPr lang="ja-JP" altLang="en-US" smtClean="0"/>
              <a:t>マスタ テキストの書式設定</a:t>
            </a:r>
          </a:p>
        </p:txBody>
      </p:sp>
      <p:sp>
        <p:nvSpPr>
          <p:cNvPr id="5" name="Rectangle 21"/>
          <p:cNvSpPr>
            <a:spLocks noGrp="1" noChangeArrowheads="1"/>
          </p:cNvSpPr>
          <p:nvPr>
            <p:ph type="sldNum" sz="quarter" idx="10"/>
          </p:nvPr>
        </p:nvSpPr>
        <p:spPr>
          <a:ln/>
        </p:spPr>
        <p:txBody>
          <a:bodyPr/>
          <a:lstStyle>
            <a:lvl1pPr>
              <a:defRPr/>
            </a:lvl1pPr>
          </a:lstStyle>
          <a:p>
            <a:pPr>
              <a:defRPr/>
            </a:pPr>
            <a:fld id="{636C998A-891B-BF4D-9808-29A40A5F591C}" type="slidenum">
              <a:rPr lang="en-US" altLang="ja-JP"/>
              <a:pPr>
                <a:defRPr/>
              </a:pPr>
              <a:t>‹#›</a:t>
            </a:fld>
            <a:endParaRPr lang="en-US" altLang="ja-JP"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4905" y="5293995"/>
            <a:ext cx="6413183" cy="624986"/>
          </a:xfrm>
        </p:spPr>
        <p:txBody>
          <a:bodyPr anchor="b"/>
          <a:lstStyle>
            <a:lvl1pPr algn="l">
              <a:defRPr sz="22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2094905" y="675755"/>
            <a:ext cx="6413183" cy="4537710"/>
          </a:xfrm>
        </p:spPr>
        <p:txBody>
          <a:bodyPr/>
          <a:lstStyle>
            <a:lvl1pPr marL="0" indent="0">
              <a:buNone/>
              <a:defRPr sz="3500"/>
            </a:lvl1pPr>
            <a:lvl2pPr marL="497754" indent="0">
              <a:buNone/>
              <a:defRPr sz="3000"/>
            </a:lvl2pPr>
            <a:lvl3pPr marL="995507" indent="0">
              <a:buNone/>
              <a:defRPr sz="2600"/>
            </a:lvl3pPr>
            <a:lvl4pPr marL="1493261" indent="0">
              <a:buNone/>
              <a:defRPr sz="2200"/>
            </a:lvl4pPr>
            <a:lvl5pPr marL="1991015" indent="0">
              <a:buNone/>
              <a:defRPr sz="2200"/>
            </a:lvl5pPr>
            <a:lvl6pPr marL="2488768" indent="0">
              <a:buNone/>
              <a:defRPr sz="2200"/>
            </a:lvl6pPr>
            <a:lvl7pPr marL="2986522" indent="0">
              <a:buNone/>
              <a:defRPr sz="2200"/>
            </a:lvl7pPr>
            <a:lvl8pPr marL="3484275" indent="0">
              <a:buNone/>
              <a:defRPr sz="2200"/>
            </a:lvl8pPr>
            <a:lvl9pPr marL="3982029" indent="0">
              <a:buNone/>
              <a:defRPr sz="2200"/>
            </a:lvl9pPr>
          </a:lstStyle>
          <a:p>
            <a:pPr lvl="0"/>
            <a:endParaRPr lang="ja-JP" altLang="en-US" noProof="0" smtClean="0"/>
          </a:p>
        </p:txBody>
      </p:sp>
      <p:sp>
        <p:nvSpPr>
          <p:cNvPr id="4" name="テキスト プレースホルダ 3"/>
          <p:cNvSpPr>
            <a:spLocks noGrp="1"/>
          </p:cNvSpPr>
          <p:nvPr>
            <p:ph type="body" sz="half" idx="2"/>
          </p:nvPr>
        </p:nvSpPr>
        <p:spPr>
          <a:xfrm>
            <a:off x="2094905" y="5918981"/>
            <a:ext cx="6413183" cy="887584"/>
          </a:xfrm>
        </p:spPr>
        <p:txBody>
          <a:bodyPr/>
          <a:lstStyle>
            <a:lvl1pPr marL="0" indent="0">
              <a:buNone/>
              <a:defRPr sz="1500"/>
            </a:lvl1pPr>
            <a:lvl2pPr marL="497754" indent="0">
              <a:buNone/>
              <a:defRPr sz="1300"/>
            </a:lvl2pPr>
            <a:lvl3pPr marL="995507" indent="0">
              <a:buNone/>
              <a:defRPr sz="1100"/>
            </a:lvl3pPr>
            <a:lvl4pPr marL="1493261" indent="0">
              <a:buNone/>
              <a:defRPr sz="1000"/>
            </a:lvl4pPr>
            <a:lvl5pPr marL="1991015" indent="0">
              <a:buNone/>
              <a:defRPr sz="1000"/>
            </a:lvl5pPr>
            <a:lvl6pPr marL="2488768" indent="0">
              <a:buNone/>
              <a:defRPr sz="1000"/>
            </a:lvl6pPr>
            <a:lvl7pPr marL="2986522" indent="0">
              <a:buNone/>
              <a:defRPr sz="1000"/>
            </a:lvl7pPr>
            <a:lvl8pPr marL="3484275" indent="0">
              <a:buNone/>
              <a:defRPr sz="1000"/>
            </a:lvl8pPr>
            <a:lvl9pPr marL="3982029" indent="0">
              <a:buNone/>
              <a:defRPr sz="1000"/>
            </a:lvl9pPr>
          </a:lstStyle>
          <a:p>
            <a:pPr lvl="0"/>
            <a:r>
              <a:rPr lang="ja-JP" altLang="en-US" smtClean="0"/>
              <a:t>マスタ テキストの書式設定</a:t>
            </a:r>
          </a:p>
        </p:txBody>
      </p:sp>
      <p:sp>
        <p:nvSpPr>
          <p:cNvPr id="5" name="Rectangle 21"/>
          <p:cNvSpPr>
            <a:spLocks noGrp="1" noChangeArrowheads="1"/>
          </p:cNvSpPr>
          <p:nvPr>
            <p:ph type="sldNum" sz="quarter" idx="10"/>
          </p:nvPr>
        </p:nvSpPr>
        <p:spPr>
          <a:ln/>
        </p:spPr>
        <p:txBody>
          <a:bodyPr/>
          <a:lstStyle>
            <a:lvl1pPr>
              <a:defRPr/>
            </a:lvl1pPr>
          </a:lstStyle>
          <a:p>
            <a:pPr>
              <a:defRPr/>
            </a:pPr>
            <a:fld id="{3CA32A45-E3B9-EF40-9F67-1D5373393C6B}" type="slidenum">
              <a:rPr lang="en-US" altLang="ja-JP"/>
              <a:pPr>
                <a:defRPr/>
              </a:pPr>
              <a:t>‹#›</a:t>
            </a:fld>
            <a:endParaRPr lang="en-US" altLang="ja-JP"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4" Type="http://schemas.openxmlformats.org/officeDocument/2006/relationships/image" Target="../media/image2.png"/><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png"/><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image" Target="../media/image3.png"/><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95250" y="293688"/>
            <a:ext cx="10485438" cy="6965950"/>
          </a:xfrm>
          <a:prstGeom prst="rect">
            <a:avLst/>
          </a:prstGeom>
          <a:solidFill>
            <a:srgbClr val="FFF5D7"/>
          </a:solidFill>
          <a:ln w="9525">
            <a:noFill/>
            <a:miter lim="800000"/>
            <a:headEnd/>
            <a:tailEnd/>
          </a:ln>
          <a:effectLst/>
        </p:spPr>
        <p:txBody>
          <a:bodyPr wrap="none" lIns="99551" tIns="49775" rIns="99551" bIns="49775" anchor="ctr">
            <a:prstTxWarp prst="textNoShape">
              <a:avLst/>
            </a:prstTxWarp>
          </a:bodyPr>
          <a:lstStyle/>
          <a:p>
            <a:pPr>
              <a:defRPr/>
            </a:pPr>
            <a:endParaRPr lang="ja-JP" altLang="en-US">
              <a:latin typeface="Times" pitchFamily="-112" charset="0"/>
              <a:ea typeface="Osaka" pitchFamily="-112" charset="-128"/>
              <a:cs typeface="Osaka" pitchFamily="-112" charset="-128"/>
            </a:endParaRPr>
          </a:p>
        </p:txBody>
      </p:sp>
      <p:sp>
        <p:nvSpPr>
          <p:cNvPr id="1027" name="Rectangle 3"/>
          <p:cNvSpPr>
            <a:spLocks noGrp="1" noChangeArrowheads="1"/>
          </p:cNvSpPr>
          <p:nvPr>
            <p:ph type="title"/>
          </p:nvPr>
        </p:nvSpPr>
        <p:spPr bwMode="auto">
          <a:xfrm>
            <a:off x="165100" y="461963"/>
            <a:ext cx="10358438" cy="714375"/>
          </a:xfrm>
          <a:prstGeom prst="rect">
            <a:avLst/>
          </a:prstGeom>
          <a:noFill/>
          <a:ln w="9525">
            <a:noFill/>
            <a:miter lim="800000"/>
            <a:headEnd/>
            <a:tailEnd/>
          </a:ln>
        </p:spPr>
        <p:txBody>
          <a:bodyPr vert="horz" wrap="square" lIns="99538" tIns="49769" rIns="99538" bIns="49769" numCol="1" anchor="ctr" anchorCtr="0" compatLnSpc="1">
            <a:prstTxWarp prst="textNoShape">
              <a:avLst/>
            </a:prstTxWarp>
          </a:bodyPr>
          <a:lstStyle/>
          <a:p>
            <a:pPr lvl="0"/>
            <a:r>
              <a:rPr lang="ja-JP" altLang="en-US" dirty="0"/>
              <a:t>マスタ</a:t>
            </a:r>
            <a:r>
              <a:rPr lang="en-US" altLang="ja-JP" dirty="0"/>
              <a:t> </a:t>
            </a:r>
            <a:r>
              <a:rPr lang="ja-JP" altLang="en-US" dirty="0"/>
              <a:t>タイトルの書式設定</a:t>
            </a:r>
          </a:p>
        </p:txBody>
      </p:sp>
      <p:sp>
        <p:nvSpPr>
          <p:cNvPr id="1028" name="Rectangle 4"/>
          <p:cNvSpPr>
            <a:spLocks noGrp="1" noChangeArrowheads="1"/>
          </p:cNvSpPr>
          <p:nvPr>
            <p:ph type="body" idx="1"/>
          </p:nvPr>
        </p:nvSpPr>
        <p:spPr bwMode="auto">
          <a:xfrm>
            <a:off x="177799" y="1260475"/>
            <a:ext cx="10348119" cy="5881688"/>
          </a:xfrm>
          <a:prstGeom prst="rect">
            <a:avLst/>
          </a:prstGeom>
          <a:noFill/>
          <a:ln w="9525">
            <a:noFill/>
            <a:miter lim="800000"/>
            <a:headEnd/>
            <a:tailEnd/>
          </a:ln>
        </p:spPr>
        <p:txBody>
          <a:bodyPr vert="horz" wrap="square" lIns="99538" tIns="49769" rIns="99538" bIns="49769" numCol="1" anchor="t" anchorCtr="0" compatLnSpc="1">
            <a:prstTxWarp prst="textNoShape">
              <a:avLst/>
            </a:prstTxWarp>
          </a:bodyPr>
          <a:lstStyle/>
          <a:p>
            <a:pPr lvl="0"/>
            <a:r>
              <a:rPr lang="ja-JP" altLang="en-US"/>
              <a:t>マスタ</a:t>
            </a:r>
            <a:r>
              <a:rPr lang="en-US" altLang="ja-JP"/>
              <a:t> </a:t>
            </a:r>
            <a:r>
              <a:rPr lang="ja-JP" altLang="en-US"/>
              <a:t>テキストの書式設定</a:t>
            </a:r>
            <a:endParaRPr lang="en-US" altLang="ja-JP"/>
          </a:p>
          <a:p>
            <a:pPr lvl="1"/>
            <a:r>
              <a:rPr lang="ja-JP" altLang="en-US"/>
              <a:t>第</a:t>
            </a:r>
            <a:r>
              <a:rPr lang="en-US" altLang="ja-JP"/>
              <a:t> 2 </a:t>
            </a:r>
            <a:r>
              <a:rPr lang="ja-JP" altLang="en-US"/>
              <a:t>レベル</a:t>
            </a:r>
            <a:endParaRPr lang="en-US" altLang="ja-JP"/>
          </a:p>
          <a:p>
            <a:pPr lvl="2"/>
            <a:r>
              <a:rPr lang="ja-JP" altLang="en-US"/>
              <a:t>第</a:t>
            </a:r>
            <a:r>
              <a:rPr lang="en-US" altLang="ja-JP"/>
              <a:t> 3 </a:t>
            </a:r>
            <a:r>
              <a:rPr lang="ja-JP" altLang="en-US"/>
              <a:t>レベル</a:t>
            </a:r>
            <a:endParaRPr lang="en-US" altLang="ja-JP"/>
          </a:p>
          <a:p>
            <a:pPr lvl="3"/>
            <a:r>
              <a:rPr lang="ja-JP" altLang="en-US"/>
              <a:t>第</a:t>
            </a:r>
            <a:r>
              <a:rPr lang="en-US" altLang="ja-JP"/>
              <a:t> 4 </a:t>
            </a:r>
            <a:r>
              <a:rPr lang="ja-JP" altLang="en-US"/>
              <a:t>レベル</a:t>
            </a:r>
            <a:endParaRPr lang="en-US" altLang="ja-JP"/>
          </a:p>
          <a:p>
            <a:pPr lvl="4"/>
            <a:r>
              <a:rPr lang="ja-JP" altLang="en-US"/>
              <a:t>第</a:t>
            </a:r>
            <a:r>
              <a:rPr lang="en-US" altLang="ja-JP"/>
              <a:t> 5 </a:t>
            </a:r>
            <a:r>
              <a:rPr lang="ja-JP" altLang="en-US"/>
              <a:t>レベル</a:t>
            </a:r>
          </a:p>
        </p:txBody>
      </p:sp>
      <p:sp>
        <p:nvSpPr>
          <p:cNvPr id="114694" name="Line 6"/>
          <p:cNvSpPr>
            <a:spLocks noChangeShapeType="1"/>
          </p:cNvSpPr>
          <p:nvPr/>
        </p:nvSpPr>
        <p:spPr bwMode="auto">
          <a:xfrm>
            <a:off x="103188" y="293688"/>
            <a:ext cx="10485437" cy="0"/>
          </a:xfrm>
          <a:prstGeom prst="line">
            <a:avLst/>
          </a:prstGeom>
          <a:noFill/>
          <a:ln w="38100">
            <a:solidFill>
              <a:srgbClr val="0000FF"/>
            </a:solidFill>
            <a:round/>
            <a:headEnd/>
            <a:tailEnd/>
          </a:ln>
          <a:effectLst/>
        </p:spPr>
        <p:txBody>
          <a:bodyPr wrap="none" lIns="99551" tIns="49775" rIns="99551" bIns="49775" anchor="ctr">
            <a:prstTxWarp prst="textNoShape">
              <a:avLst/>
            </a:prstTxWarp>
          </a:bodyPr>
          <a:lstStyle/>
          <a:p>
            <a:pPr>
              <a:defRPr/>
            </a:pPr>
            <a:endParaRPr lang="ja-JP" altLang="en-US">
              <a:latin typeface="Times" pitchFamily="-112" charset="0"/>
              <a:ea typeface="Osaka" pitchFamily="-112" charset="-128"/>
              <a:cs typeface="Osaka" pitchFamily="-112" charset="-128"/>
            </a:endParaRPr>
          </a:p>
        </p:txBody>
      </p:sp>
      <p:sp>
        <p:nvSpPr>
          <p:cNvPr id="114695" name="Line 7"/>
          <p:cNvSpPr>
            <a:spLocks noChangeShapeType="1"/>
          </p:cNvSpPr>
          <p:nvPr/>
        </p:nvSpPr>
        <p:spPr bwMode="auto">
          <a:xfrm>
            <a:off x="68263" y="7254875"/>
            <a:ext cx="10510837" cy="0"/>
          </a:xfrm>
          <a:prstGeom prst="line">
            <a:avLst/>
          </a:prstGeom>
          <a:noFill/>
          <a:ln w="38100">
            <a:solidFill>
              <a:srgbClr val="0000FF"/>
            </a:solidFill>
            <a:round/>
            <a:headEnd/>
            <a:tailEnd/>
          </a:ln>
          <a:effectLst/>
        </p:spPr>
        <p:txBody>
          <a:bodyPr wrap="none" lIns="99551" tIns="49775" rIns="99551" bIns="49775" anchor="ctr">
            <a:prstTxWarp prst="textNoShape">
              <a:avLst/>
            </a:prstTxWarp>
          </a:bodyPr>
          <a:lstStyle/>
          <a:p>
            <a:pPr>
              <a:defRPr/>
            </a:pPr>
            <a:endParaRPr lang="ja-JP" altLang="en-US">
              <a:latin typeface="Times" pitchFamily="-112" charset="0"/>
              <a:ea typeface="Osaka" pitchFamily="-112" charset="-128"/>
              <a:cs typeface="Osaka" pitchFamily="-112" charset="-128"/>
            </a:endParaRPr>
          </a:p>
        </p:txBody>
      </p:sp>
      <p:sp>
        <p:nvSpPr>
          <p:cNvPr id="114704" name="Text Box 16"/>
          <p:cNvSpPr txBox="1">
            <a:spLocks noChangeArrowheads="1"/>
          </p:cNvSpPr>
          <p:nvPr userDrawn="1"/>
        </p:nvSpPr>
        <p:spPr bwMode="auto">
          <a:xfrm>
            <a:off x="7173913" y="7240588"/>
            <a:ext cx="2938462" cy="303212"/>
          </a:xfrm>
          <a:prstGeom prst="rect">
            <a:avLst/>
          </a:prstGeom>
          <a:noFill/>
          <a:ln w="9525">
            <a:noFill/>
            <a:miter lim="800000"/>
            <a:headEnd/>
            <a:tailEnd/>
          </a:ln>
          <a:effectLst/>
        </p:spPr>
        <p:txBody>
          <a:bodyPr lIns="99538" tIns="49769" rIns="99538" bIns="49769">
            <a:prstTxWarp prst="textNoShape">
              <a:avLst/>
            </a:prstTxWarp>
            <a:spAutoFit/>
          </a:bodyPr>
          <a:lstStyle/>
          <a:p>
            <a:pPr algn="r">
              <a:spcBef>
                <a:spcPct val="50000"/>
              </a:spcBef>
              <a:defRPr/>
            </a:pPr>
            <a:r>
              <a:rPr lang="en-US" altLang="ja-JP" sz="1300" i="1" dirty="0">
                <a:solidFill>
                  <a:srgbClr val="000060"/>
                </a:solidFill>
                <a:latin typeface="Arial Rounded MT Bold" pitchFamily="-112" charset="0"/>
                <a:ea typeface="Osaka" pitchFamily="-112" charset="-128"/>
                <a:cs typeface="Osaka" pitchFamily="-112" charset="-128"/>
              </a:rPr>
              <a:t>Kazuro Furukawa, KEK,</a:t>
            </a:r>
            <a:r>
              <a:rPr lang="en-US" altLang="ja-JP" sz="1300" i="1" dirty="0" smtClean="0">
                <a:solidFill>
                  <a:srgbClr val="000060"/>
                </a:solidFill>
                <a:latin typeface="Arial Rounded MT Bold" pitchFamily="-112" charset="0"/>
                <a:ea typeface="Osaka" pitchFamily="-112" charset="-128"/>
                <a:cs typeface="Osaka" pitchFamily="-112" charset="-128"/>
              </a:rPr>
              <a:t> Aug.</a:t>
            </a:r>
            <a:r>
              <a:rPr lang="en-US" altLang="ja-JP" sz="1300" i="1" dirty="0">
                <a:solidFill>
                  <a:srgbClr val="000060"/>
                </a:solidFill>
                <a:latin typeface="Arial Rounded MT Bold" pitchFamily="-112" charset="0"/>
                <a:ea typeface="Osaka" pitchFamily="-112" charset="-128"/>
                <a:cs typeface="Osaka" pitchFamily="-112" charset="-128"/>
              </a:rPr>
              <a:t>2011.</a:t>
            </a:r>
          </a:p>
        </p:txBody>
      </p:sp>
      <p:sp>
        <p:nvSpPr>
          <p:cNvPr id="114709" name="Rectangle 21"/>
          <p:cNvSpPr>
            <a:spLocks noGrp="1" noChangeArrowheads="1"/>
          </p:cNvSpPr>
          <p:nvPr>
            <p:ph type="sldNum" sz="quarter" idx="4"/>
          </p:nvPr>
        </p:nvSpPr>
        <p:spPr bwMode="auto">
          <a:xfrm>
            <a:off x="9886950" y="7254875"/>
            <a:ext cx="623888" cy="252413"/>
          </a:xfrm>
          <a:prstGeom prst="rect">
            <a:avLst/>
          </a:prstGeom>
          <a:noFill/>
          <a:ln w="9525">
            <a:noFill/>
            <a:miter lim="800000"/>
            <a:headEnd/>
            <a:tailEnd/>
          </a:ln>
          <a:effectLst/>
        </p:spPr>
        <p:txBody>
          <a:bodyPr vert="horz" wrap="square" lIns="99538" tIns="49769" rIns="99538" bIns="49769" numCol="1" anchor="t" anchorCtr="0" compatLnSpc="1">
            <a:prstTxWarp prst="textNoShape">
              <a:avLst/>
            </a:prstTxWarp>
          </a:bodyPr>
          <a:lstStyle>
            <a:lvl1pPr algn="r">
              <a:defRPr sz="1100">
                <a:latin typeface="Arial Rounded MT Bold"/>
                <a:ea typeface="Osaka" pitchFamily="-112" charset="-128"/>
                <a:cs typeface="Osaka" pitchFamily="-112" charset="-128"/>
              </a:defRPr>
            </a:lvl1pPr>
          </a:lstStyle>
          <a:p>
            <a:pPr>
              <a:defRPr/>
            </a:pPr>
            <a:fld id="{39DCC287-FB41-514C-BF81-F04C64726B38}" type="slidenum">
              <a:rPr lang="en-US" altLang="ja-JP"/>
              <a:pPr>
                <a:defRPr/>
              </a:pPr>
              <a:t>‹#›</a:t>
            </a:fld>
            <a:endParaRPr lang="en-US" altLang="ja-JP" dirty="0"/>
          </a:p>
        </p:txBody>
      </p:sp>
      <p:pic>
        <p:nvPicPr>
          <p:cNvPr id="1033" name="図 11" descr="keklogo-a.gif"/>
          <p:cNvPicPr>
            <a:picLocks noChangeAspect="1"/>
          </p:cNvPicPr>
          <p:nvPr userDrawn="1"/>
        </p:nvPicPr>
        <p:blipFill>
          <a:blip r:embed="rId13">
            <a:alphaModFix amt="70000"/>
          </a:blip>
          <a:srcRect/>
          <a:stretch>
            <a:fillRect/>
          </a:stretch>
        </p:blipFill>
        <p:spPr bwMode="auto">
          <a:xfrm>
            <a:off x="198438" y="98425"/>
            <a:ext cx="681037" cy="396875"/>
          </a:xfrm>
          <a:prstGeom prst="rect">
            <a:avLst/>
          </a:prstGeom>
          <a:solidFill>
            <a:schemeClr val="bg1">
              <a:alpha val="70195"/>
            </a:schemeClr>
          </a:solidFill>
          <a:ln w="9525">
            <a:noFill/>
            <a:miter lim="800000"/>
            <a:headEnd/>
            <a:tailEnd/>
          </a:ln>
        </p:spPr>
      </p:pic>
      <p:pic>
        <p:nvPicPr>
          <p:cNvPr id="1034" name="図 12" descr="SuperKEKBlogo25.png"/>
          <p:cNvPicPr>
            <a:picLocks noChangeAspect="1"/>
          </p:cNvPicPr>
          <p:nvPr userDrawn="1"/>
        </p:nvPicPr>
        <p:blipFill>
          <a:blip r:embed="rId14">
            <a:alphaModFix amt="75000"/>
          </a:blip>
          <a:srcRect/>
          <a:stretch>
            <a:fillRect/>
          </a:stretch>
        </p:blipFill>
        <p:spPr bwMode="auto">
          <a:xfrm>
            <a:off x="9688513" y="123825"/>
            <a:ext cx="790575" cy="365125"/>
          </a:xfrm>
          <a:prstGeom prst="rect">
            <a:avLst/>
          </a:prstGeom>
          <a:noFill/>
          <a:ln w="9525">
            <a:noFill/>
            <a:miter lim="800000"/>
            <a:headEnd/>
            <a:tailEnd/>
          </a:ln>
        </p:spPr>
      </p:pic>
      <p:sp>
        <p:nvSpPr>
          <p:cNvPr id="13" name="Text Box 16"/>
          <p:cNvSpPr txBox="1">
            <a:spLocks noChangeArrowheads="1"/>
          </p:cNvSpPr>
          <p:nvPr userDrawn="1"/>
        </p:nvSpPr>
        <p:spPr bwMode="auto">
          <a:xfrm>
            <a:off x="7173913" y="-20638"/>
            <a:ext cx="2514600" cy="303213"/>
          </a:xfrm>
          <a:prstGeom prst="rect">
            <a:avLst/>
          </a:prstGeom>
          <a:noFill/>
          <a:ln w="9525">
            <a:noFill/>
            <a:miter lim="800000"/>
            <a:headEnd/>
            <a:tailEnd/>
          </a:ln>
          <a:effectLst/>
        </p:spPr>
        <p:txBody>
          <a:bodyPr lIns="99538" tIns="49769" rIns="99538" bIns="49769">
            <a:prstTxWarp prst="textNoShape">
              <a:avLst/>
            </a:prstTxWarp>
            <a:spAutoFit/>
          </a:bodyPr>
          <a:lstStyle/>
          <a:p>
            <a:pPr algn="r">
              <a:spcBef>
                <a:spcPct val="50000"/>
              </a:spcBef>
              <a:defRPr/>
            </a:pPr>
            <a:r>
              <a:rPr lang="en-US" altLang="ja-JP" sz="1300" i="1" dirty="0">
                <a:solidFill>
                  <a:srgbClr val="000060"/>
                </a:solidFill>
                <a:latin typeface="Arial Rounded MT Bold"/>
              </a:rPr>
              <a:t>SuperKEKB Controls</a:t>
            </a:r>
          </a:p>
        </p:txBody>
      </p:sp>
      <p:pic>
        <p:nvPicPr>
          <p:cNvPr id="12" name="図 11" descr="PASJ_Logo_color_w130.png"/>
          <p:cNvPicPr>
            <a:picLocks noChangeAspect="1"/>
          </p:cNvPicPr>
          <p:nvPr userDrawn="1"/>
        </p:nvPicPr>
        <p:blipFill>
          <a:blip r:embed="rId15"/>
          <a:srcRect/>
          <a:stretch>
            <a:fillRect/>
          </a:stretch>
        </p:blipFill>
        <p:spPr bwMode="auto">
          <a:xfrm>
            <a:off x="178594" y="7062787"/>
            <a:ext cx="593725" cy="4016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fade/>
  </p:transition>
  <p:hf hdr="0" ftr="0" dt="0"/>
  <p:txStyles>
    <p:titleStyle>
      <a:lvl1pPr algn="ctr" rtl="0" fontAlgn="base">
        <a:spcBef>
          <a:spcPct val="0"/>
        </a:spcBef>
        <a:spcAft>
          <a:spcPct val="0"/>
        </a:spcAft>
        <a:defRPr kumimoji="1" sz="3900" b="1">
          <a:solidFill>
            <a:srgbClr val="4040C0"/>
          </a:solidFill>
          <a:latin typeface="+mj-ea"/>
          <a:ea typeface="+mj-ea"/>
          <a:cs typeface="+mj-cs"/>
        </a:defRPr>
      </a:lvl1pPr>
      <a:lvl2pPr algn="ctr" rtl="0" fontAlgn="base">
        <a:spcBef>
          <a:spcPct val="0"/>
        </a:spcBef>
        <a:spcAft>
          <a:spcPct val="0"/>
        </a:spcAft>
        <a:defRPr kumimoji="1" sz="3900" b="1">
          <a:solidFill>
            <a:srgbClr val="4040C0"/>
          </a:solidFill>
          <a:latin typeface="Arial Rounded MT Bold" charset="0"/>
          <a:ea typeface="ヒラギノ丸ゴ Pro W4" pitchFamily="-112" charset="-128"/>
          <a:cs typeface="ヒラギノ丸ゴ Pro W4" pitchFamily="-112" charset="-128"/>
        </a:defRPr>
      </a:lvl2pPr>
      <a:lvl3pPr algn="ctr" rtl="0" fontAlgn="base">
        <a:spcBef>
          <a:spcPct val="0"/>
        </a:spcBef>
        <a:spcAft>
          <a:spcPct val="0"/>
        </a:spcAft>
        <a:defRPr kumimoji="1" sz="3900" b="1">
          <a:solidFill>
            <a:srgbClr val="4040C0"/>
          </a:solidFill>
          <a:latin typeface="Arial Rounded MT Bold" charset="0"/>
          <a:ea typeface="ヒラギノ丸ゴ Pro W4" pitchFamily="-112" charset="-128"/>
          <a:cs typeface="ヒラギノ丸ゴ Pro W4" pitchFamily="-112" charset="-128"/>
        </a:defRPr>
      </a:lvl3pPr>
      <a:lvl4pPr algn="ctr" rtl="0" fontAlgn="base">
        <a:spcBef>
          <a:spcPct val="0"/>
        </a:spcBef>
        <a:spcAft>
          <a:spcPct val="0"/>
        </a:spcAft>
        <a:defRPr kumimoji="1" sz="3900" b="1">
          <a:solidFill>
            <a:srgbClr val="4040C0"/>
          </a:solidFill>
          <a:latin typeface="Arial Rounded MT Bold" charset="0"/>
          <a:ea typeface="ヒラギノ丸ゴ Pro W4" pitchFamily="-112" charset="-128"/>
          <a:cs typeface="ヒラギノ丸ゴ Pro W4" pitchFamily="-112" charset="-128"/>
        </a:defRPr>
      </a:lvl4pPr>
      <a:lvl5pPr algn="ctr" rtl="0" fontAlgn="base">
        <a:spcBef>
          <a:spcPct val="0"/>
        </a:spcBef>
        <a:spcAft>
          <a:spcPct val="0"/>
        </a:spcAft>
        <a:defRPr kumimoji="1" sz="3900" b="1">
          <a:solidFill>
            <a:srgbClr val="4040C0"/>
          </a:solidFill>
          <a:latin typeface="Arial Rounded MT Bold" charset="0"/>
          <a:ea typeface="ヒラギノ丸ゴ Pro W4" pitchFamily="-112" charset="-128"/>
          <a:cs typeface="ヒラギノ丸ゴ Pro W4" pitchFamily="-112" charset="-128"/>
        </a:defRPr>
      </a:lvl5pPr>
      <a:lvl6pPr marL="497754" algn="ctr" rtl="0" fontAlgn="base">
        <a:spcBef>
          <a:spcPct val="0"/>
        </a:spcBef>
        <a:spcAft>
          <a:spcPct val="0"/>
        </a:spcAft>
        <a:defRPr kumimoji="1" sz="3900" b="1">
          <a:solidFill>
            <a:srgbClr val="4040C0"/>
          </a:solidFill>
          <a:latin typeface="Arial Rounded MT Bold" pitchFamily="-112" charset="0"/>
          <a:ea typeface="ヒラギノ丸ゴ Pro W4" pitchFamily="-112" charset="-128"/>
          <a:cs typeface="ヒラギノ丸ゴ Pro W4" pitchFamily="-112" charset="-128"/>
        </a:defRPr>
      </a:lvl6pPr>
      <a:lvl7pPr marL="995507" algn="ctr" rtl="0" fontAlgn="base">
        <a:spcBef>
          <a:spcPct val="0"/>
        </a:spcBef>
        <a:spcAft>
          <a:spcPct val="0"/>
        </a:spcAft>
        <a:defRPr kumimoji="1" sz="3900" b="1">
          <a:solidFill>
            <a:srgbClr val="4040C0"/>
          </a:solidFill>
          <a:latin typeface="Arial Rounded MT Bold" pitchFamily="-112" charset="0"/>
          <a:ea typeface="ヒラギノ丸ゴ Pro W4" pitchFamily="-112" charset="-128"/>
          <a:cs typeface="ヒラギノ丸ゴ Pro W4" pitchFamily="-112" charset="-128"/>
        </a:defRPr>
      </a:lvl7pPr>
      <a:lvl8pPr marL="1493261" algn="ctr" rtl="0" fontAlgn="base">
        <a:spcBef>
          <a:spcPct val="0"/>
        </a:spcBef>
        <a:spcAft>
          <a:spcPct val="0"/>
        </a:spcAft>
        <a:defRPr kumimoji="1" sz="3900" b="1">
          <a:solidFill>
            <a:srgbClr val="4040C0"/>
          </a:solidFill>
          <a:latin typeface="Arial Rounded MT Bold" pitchFamily="-112" charset="0"/>
          <a:ea typeface="ヒラギノ丸ゴ Pro W4" pitchFamily="-112" charset="-128"/>
          <a:cs typeface="ヒラギノ丸ゴ Pro W4" pitchFamily="-112" charset="-128"/>
        </a:defRPr>
      </a:lvl8pPr>
      <a:lvl9pPr marL="1991015" algn="ctr" rtl="0" fontAlgn="base">
        <a:spcBef>
          <a:spcPct val="0"/>
        </a:spcBef>
        <a:spcAft>
          <a:spcPct val="0"/>
        </a:spcAft>
        <a:defRPr kumimoji="1" sz="3900" b="1">
          <a:solidFill>
            <a:srgbClr val="4040C0"/>
          </a:solidFill>
          <a:latin typeface="Arial Rounded MT Bold" pitchFamily="-112" charset="0"/>
          <a:ea typeface="ヒラギノ丸ゴ Pro W4" pitchFamily="-112" charset="-128"/>
          <a:cs typeface="ヒラギノ丸ゴ Pro W4" pitchFamily="-112" charset="-128"/>
        </a:defRPr>
      </a:lvl9pPr>
    </p:titleStyle>
    <p:bodyStyle>
      <a:lvl1pPr marL="373063" indent="-373063" algn="l" rtl="0" fontAlgn="base">
        <a:spcBef>
          <a:spcPct val="20000"/>
        </a:spcBef>
        <a:spcAft>
          <a:spcPct val="0"/>
        </a:spcAft>
        <a:buClr>
          <a:srgbClr val="FF0000"/>
        </a:buClr>
        <a:buFont typeface="Wingdings" charset="2"/>
        <a:buChar char="u"/>
        <a:defRPr kumimoji="1" sz="3500" b="1">
          <a:solidFill>
            <a:srgbClr val="000060"/>
          </a:solidFill>
          <a:latin typeface="+mn-ea"/>
          <a:ea typeface="+mn-ea"/>
          <a:cs typeface="+mn-cs"/>
        </a:defRPr>
      </a:lvl1pPr>
      <a:lvl2pPr marL="206375" indent="373063" algn="l" rtl="0" fontAlgn="base">
        <a:spcBef>
          <a:spcPct val="20000"/>
        </a:spcBef>
        <a:spcAft>
          <a:spcPct val="0"/>
        </a:spcAft>
        <a:buClr>
          <a:srgbClr val="FF3F00"/>
        </a:buClr>
        <a:buFont typeface="Wingdings" charset="2"/>
        <a:buChar char="v"/>
        <a:defRPr kumimoji="1" sz="3000" b="1">
          <a:solidFill>
            <a:srgbClr val="600000"/>
          </a:solidFill>
          <a:latin typeface="+mn-ea"/>
          <a:ea typeface="+mn-ea"/>
          <a:cs typeface="+mn-cs"/>
        </a:defRPr>
      </a:lvl2pPr>
      <a:lvl3pPr marL="414338" indent="373063" algn="l" rtl="0" fontAlgn="base">
        <a:spcBef>
          <a:spcPct val="20000"/>
        </a:spcBef>
        <a:spcAft>
          <a:spcPct val="0"/>
        </a:spcAft>
        <a:buClr>
          <a:srgbClr val="FF7F00"/>
        </a:buClr>
        <a:buFont typeface="Wingdings" charset="2"/>
        <a:buChar char="³"/>
        <a:defRPr kumimoji="1" sz="2600" b="1">
          <a:solidFill>
            <a:srgbClr val="004000"/>
          </a:solidFill>
          <a:latin typeface="+mn-ea"/>
          <a:ea typeface="+mn-ea"/>
          <a:cs typeface="+mn-cs"/>
        </a:defRPr>
      </a:lvl3pPr>
      <a:lvl4pPr marL="620713" indent="358775" algn="l" rtl="0" fontAlgn="base">
        <a:spcBef>
          <a:spcPct val="20000"/>
        </a:spcBef>
        <a:spcAft>
          <a:spcPct val="0"/>
        </a:spcAft>
        <a:buClr>
          <a:srgbClr val="FFBF00"/>
        </a:buClr>
        <a:buFont typeface="Wingdings" charset="2"/>
        <a:buChar char="w"/>
        <a:defRPr kumimoji="1" sz="2200" b="1">
          <a:solidFill>
            <a:srgbClr val="400040"/>
          </a:solidFill>
          <a:latin typeface="+mn-ea"/>
          <a:ea typeface="+mn-ea"/>
          <a:cs typeface="+mn-cs"/>
        </a:defRPr>
      </a:lvl4pPr>
      <a:lvl5pPr marL="828675" indent="344488" algn="l" rtl="0" fontAlgn="base">
        <a:spcBef>
          <a:spcPct val="20000"/>
        </a:spcBef>
        <a:spcAft>
          <a:spcPct val="0"/>
        </a:spcAft>
        <a:buChar char="»"/>
        <a:defRPr kumimoji="1" b="1">
          <a:solidFill>
            <a:schemeClr val="tx1"/>
          </a:solidFill>
          <a:latin typeface="+mn-ea"/>
          <a:ea typeface="+mn-ea"/>
          <a:cs typeface="+mn-cs"/>
        </a:defRPr>
      </a:lvl5pPr>
      <a:lvl6pPr marL="1327343" algn="l" rtl="0" fontAlgn="base">
        <a:spcBef>
          <a:spcPct val="20000"/>
        </a:spcBef>
        <a:spcAft>
          <a:spcPct val="0"/>
        </a:spcAft>
        <a:buChar char="»"/>
        <a:defRPr kumimoji="1" b="1">
          <a:solidFill>
            <a:schemeClr val="tx1"/>
          </a:solidFill>
          <a:latin typeface="+mn-lt"/>
          <a:ea typeface="+mn-ea"/>
          <a:cs typeface="+mn-cs"/>
        </a:defRPr>
      </a:lvl6pPr>
      <a:lvl7pPr marL="1825097" algn="l" rtl="0" fontAlgn="base">
        <a:spcBef>
          <a:spcPct val="20000"/>
        </a:spcBef>
        <a:spcAft>
          <a:spcPct val="0"/>
        </a:spcAft>
        <a:buChar char="»"/>
        <a:defRPr kumimoji="1" b="1">
          <a:solidFill>
            <a:schemeClr val="tx1"/>
          </a:solidFill>
          <a:latin typeface="+mn-lt"/>
          <a:ea typeface="+mn-ea"/>
          <a:cs typeface="+mn-cs"/>
        </a:defRPr>
      </a:lvl7pPr>
      <a:lvl8pPr marL="2322850" algn="l" rtl="0" fontAlgn="base">
        <a:spcBef>
          <a:spcPct val="20000"/>
        </a:spcBef>
        <a:spcAft>
          <a:spcPct val="0"/>
        </a:spcAft>
        <a:buChar char="»"/>
        <a:defRPr kumimoji="1" b="1">
          <a:solidFill>
            <a:schemeClr val="tx1"/>
          </a:solidFill>
          <a:latin typeface="+mn-lt"/>
          <a:ea typeface="+mn-ea"/>
          <a:cs typeface="+mn-cs"/>
        </a:defRPr>
      </a:lvl8pPr>
      <a:lvl9pPr marL="2820604" algn="l" rtl="0" fontAlgn="base">
        <a:spcBef>
          <a:spcPct val="20000"/>
        </a:spcBef>
        <a:spcAft>
          <a:spcPct val="0"/>
        </a:spcAft>
        <a:buChar char="»"/>
        <a:defRPr kumimoji="1" b="1">
          <a:solidFill>
            <a:schemeClr val="tx1"/>
          </a:solidFill>
          <a:latin typeface="+mn-lt"/>
          <a:ea typeface="+mn-ea"/>
          <a:cs typeface="+mn-cs"/>
        </a:defRPr>
      </a:lvl9pPr>
    </p:bodyStyle>
    <p:otherStyle>
      <a:defPPr>
        <a:defRPr lang="ja-JP"/>
      </a:defPPr>
      <a:lvl1pPr marL="0" algn="l" defTabSz="497754" rtl="0" eaLnBrk="1" latinLnBrk="0" hangingPunct="1">
        <a:defRPr kumimoji="1" sz="2000" kern="1200">
          <a:solidFill>
            <a:schemeClr val="tx1"/>
          </a:solidFill>
          <a:latin typeface="+mn-lt"/>
          <a:ea typeface="+mn-ea"/>
          <a:cs typeface="+mn-cs"/>
        </a:defRPr>
      </a:lvl1pPr>
      <a:lvl2pPr marL="497754" algn="l" defTabSz="497754" rtl="0" eaLnBrk="1" latinLnBrk="0" hangingPunct="1">
        <a:defRPr kumimoji="1" sz="2000" kern="1200">
          <a:solidFill>
            <a:schemeClr val="tx1"/>
          </a:solidFill>
          <a:latin typeface="+mn-lt"/>
          <a:ea typeface="+mn-ea"/>
          <a:cs typeface="+mn-cs"/>
        </a:defRPr>
      </a:lvl2pPr>
      <a:lvl3pPr marL="995507" algn="l" defTabSz="497754" rtl="0" eaLnBrk="1" latinLnBrk="0" hangingPunct="1">
        <a:defRPr kumimoji="1" sz="2000" kern="1200">
          <a:solidFill>
            <a:schemeClr val="tx1"/>
          </a:solidFill>
          <a:latin typeface="+mn-lt"/>
          <a:ea typeface="+mn-ea"/>
          <a:cs typeface="+mn-cs"/>
        </a:defRPr>
      </a:lvl3pPr>
      <a:lvl4pPr marL="1493261" algn="l" defTabSz="497754" rtl="0" eaLnBrk="1" latinLnBrk="0" hangingPunct="1">
        <a:defRPr kumimoji="1" sz="2000" kern="1200">
          <a:solidFill>
            <a:schemeClr val="tx1"/>
          </a:solidFill>
          <a:latin typeface="+mn-lt"/>
          <a:ea typeface="+mn-ea"/>
          <a:cs typeface="+mn-cs"/>
        </a:defRPr>
      </a:lvl4pPr>
      <a:lvl5pPr marL="1991015" algn="l" defTabSz="497754" rtl="0" eaLnBrk="1" latinLnBrk="0" hangingPunct="1">
        <a:defRPr kumimoji="1" sz="2000" kern="1200">
          <a:solidFill>
            <a:schemeClr val="tx1"/>
          </a:solidFill>
          <a:latin typeface="+mn-lt"/>
          <a:ea typeface="+mn-ea"/>
          <a:cs typeface="+mn-cs"/>
        </a:defRPr>
      </a:lvl5pPr>
      <a:lvl6pPr marL="2488768" algn="l" defTabSz="497754" rtl="0" eaLnBrk="1" latinLnBrk="0" hangingPunct="1">
        <a:defRPr kumimoji="1" sz="2000" kern="1200">
          <a:solidFill>
            <a:schemeClr val="tx1"/>
          </a:solidFill>
          <a:latin typeface="+mn-lt"/>
          <a:ea typeface="+mn-ea"/>
          <a:cs typeface="+mn-cs"/>
        </a:defRPr>
      </a:lvl6pPr>
      <a:lvl7pPr marL="2986522" algn="l" defTabSz="497754" rtl="0" eaLnBrk="1" latinLnBrk="0" hangingPunct="1">
        <a:defRPr kumimoji="1" sz="2000" kern="1200">
          <a:solidFill>
            <a:schemeClr val="tx1"/>
          </a:solidFill>
          <a:latin typeface="+mn-lt"/>
          <a:ea typeface="+mn-ea"/>
          <a:cs typeface="+mn-cs"/>
        </a:defRPr>
      </a:lvl7pPr>
      <a:lvl8pPr marL="3484275" algn="l" defTabSz="497754" rtl="0" eaLnBrk="1" latinLnBrk="0" hangingPunct="1">
        <a:defRPr kumimoji="1" sz="2000" kern="1200">
          <a:solidFill>
            <a:schemeClr val="tx1"/>
          </a:solidFill>
          <a:latin typeface="+mn-lt"/>
          <a:ea typeface="+mn-ea"/>
          <a:cs typeface="+mn-cs"/>
        </a:defRPr>
      </a:lvl8pPr>
      <a:lvl9pPr marL="3982029" algn="l" defTabSz="497754" rtl="0" eaLnBrk="1" latinLnBrk="0" hangingPunct="1">
        <a:defRPr kumimoji="1"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3"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3"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image" Target="../media/image5.png"/><Relationship Id="rId5" Type="http://schemas.openxmlformats.org/officeDocument/2006/relationships/image" Target="../media/image6.png"/><Relationship Id="rId7"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 Id="rId6"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3" Type="http://schemas.openxmlformats.org/officeDocument/2006/relationships/image" Target="../media/image2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3" Type="http://schemas.openxmlformats.org/officeDocument/2006/relationships/image" Target="../media/image2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0.png"/><Relationship Id="rId3" Type="http://schemas.openxmlformats.org/officeDocument/2006/relationships/image" Target="../media/image3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スライド番号プレースホルダ 3"/>
          <p:cNvSpPr>
            <a:spLocks noGrp="1"/>
          </p:cNvSpPr>
          <p:nvPr>
            <p:ph type="sldNum" sz="quarter" idx="10"/>
          </p:nvPr>
        </p:nvSpPr>
        <p:spPr>
          <a:noFill/>
        </p:spPr>
        <p:txBody>
          <a:bodyPr/>
          <a:lstStyle/>
          <a:p>
            <a:fld id="{09279E49-5A3F-7C41-A3AB-2F010E566F5E}" type="slidenum">
              <a:rPr lang="en-US" altLang="ja-JP" smtClean="0">
                <a:latin typeface="Arial Rounded MT Bold" charset="0"/>
                <a:ea typeface="Osaka" charset="-128"/>
                <a:cs typeface="Osaka" charset="-128"/>
              </a:rPr>
              <a:pPr/>
              <a:t>1</a:t>
            </a:fld>
            <a:endParaRPr lang="en-US" altLang="ja-JP" dirty="0" smtClean="0">
              <a:latin typeface="Arial Rounded MT Bold" charset="0"/>
              <a:ea typeface="Osaka" charset="-128"/>
              <a:cs typeface="Osaka" charset="-128"/>
            </a:endParaRPr>
          </a:p>
        </p:txBody>
      </p:sp>
      <p:sp>
        <p:nvSpPr>
          <p:cNvPr id="15363" name="Rectangle 2"/>
          <p:cNvSpPr>
            <a:spLocks noGrp="1" noChangeArrowheads="1"/>
          </p:cNvSpPr>
          <p:nvPr>
            <p:ph type="ctrTitle"/>
          </p:nvPr>
        </p:nvSpPr>
        <p:spPr>
          <a:xfrm>
            <a:off x="0" y="1344613"/>
            <a:ext cx="10688638" cy="2016125"/>
          </a:xfrm>
        </p:spPr>
        <p:txBody>
          <a:bodyPr/>
          <a:lstStyle/>
          <a:p>
            <a:r>
              <a:rPr lang="en-US" altLang="ja-JP" sz="3600" dirty="0" smtClean="0">
                <a:solidFill>
                  <a:srgbClr val="000060"/>
                </a:solidFill>
                <a:latin typeface="Arial Rounded MT Bold" charset="0"/>
              </a:rPr>
              <a:t>Development of Control System </a:t>
            </a:r>
            <a:br>
              <a:rPr lang="en-US" altLang="ja-JP" sz="3600" dirty="0" smtClean="0">
                <a:solidFill>
                  <a:srgbClr val="000060"/>
                </a:solidFill>
                <a:latin typeface="Arial Rounded MT Bold" charset="0"/>
              </a:rPr>
            </a:br>
            <a:r>
              <a:rPr lang="en-US" altLang="ja-JP" sz="3600" dirty="0" smtClean="0">
                <a:solidFill>
                  <a:srgbClr val="000060"/>
                </a:solidFill>
                <a:latin typeface="Arial Rounded MT Bold" charset="0"/>
              </a:rPr>
              <a:t>towards SuperKEKB</a:t>
            </a:r>
            <a:r>
              <a:rPr lang="en-US" altLang="ja-JP" sz="2000" dirty="0" smtClean="0">
                <a:solidFill>
                  <a:srgbClr val="000060"/>
                </a:solidFill>
                <a:latin typeface="Arial Rounded MT Bold" charset="0"/>
              </a:rPr>
              <a:t/>
            </a:r>
            <a:br>
              <a:rPr lang="en-US" altLang="ja-JP" sz="2000" dirty="0" smtClean="0">
                <a:solidFill>
                  <a:srgbClr val="000060"/>
                </a:solidFill>
                <a:latin typeface="Arial Rounded MT Bold" charset="0"/>
              </a:rPr>
            </a:br>
            <a:r>
              <a:rPr lang="en-US" altLang="ja-JP" sz="2000" dirty="0" smtClean="0">
                <a:solidFill>
                  <a:srgbClr val="000060"/>
                </a:solidFill>
                <a:latin typeface="Arial Rounded MT Bold" charset="0"/>
              </a:rPr>
              <a:t/>
            </a:r>
            <a:br>
              <a:rPr lang="en-US" altLang="ja-JP" sz="2000" dirty="0" smtClean="0">
                <a:solidFill>
                  <a:srgbClr val="000060"/>
                </a:solidFill>
                <a:latin typeface="Arial Rounded MT Bold" charset="0"/>
              </a:rPr>
            </a:br>
            <a:r>
              <a:rPr lang="en-US" altLang="ja-JP" sz="3600" dirty="0" smtClean="0">
                <a:solidFill>
                  <a:srgbClr val="000060"/>
                </a:solidFill>
                <a:latin typeface="+mj-ea"/>
              </a:rPr>
              <a:t>SuperKEKB </a:t>
            </a:r>
            <a:r>
              <a:rPr lang="ja-JP" altLang="en-US" sz="3600" dirty="0" smtClean="0">
                <a:solidFill>
                  <a:srgbClr val="000060"/>
                </a:solidFill>
                <a:latin typeface="+mj-ea"/>
              </a:rPr>
              <a:t>に向けた運転制御システムの開発</a:t>
            </a:r>
            <a:endParaRPr lang="en-US" altLang="ja-JP" sz="3200" dirty="0" smtClean="0">
              <a:latin typeface="+mj-ea"/>
            </a:endParaRPr>
          </a:p>
        </p:txBody>
      </p:sp>
      <p:sp>
        <p:nvSpPr>
          <p:cNvPr id="15364" name="Rectangle 3"/>
          <p:cNvSpPr>
            <a:spLocks noGrp="1" noChangeArrowheads="1"/>
          </p:cNvSpPr>
          <p:nvPr>
            <p:ph type="subTitle" idx="1"/>
          </p:nvPr>
        </p:nvSpPr>
        <p:spPr>
          <a:xfrm>
            <a:off x="619919" y="4033838"/>
            <a:ext cx="9448800" cy="2016125"/>
          </a:xfrm>
        </p:spPr>
        <p:txBody>
          <a:bodyPr/>
          <a:lstStyle/>
          <a:p>
            <a:r>
              <a:rPr lang="ja-JP" altLang="en-US" sz="2400" dirty="0" smtClean="0">
                <a:solidFill>
                  <a:srgbClr val="600000"/>
                </a:solidFill>
                <a:cs typeface="ヒラギノ丸ゴ Pro W4" charset="-128"/>
              </a:rPr>
              <a:t>古川和朗、秋山篤美、岡崎知博、小田切淳一、門倉英一、草野史郎、工藤拓弥、倉品美帆、佐藤政則、中村卓也、中村達郎、諏訪田剛、三川勝彦、水川義和、宮原房史、吉井兼治</a:t>
            </a:r>
            <a:endParaRPr lang="en-US" altLang="ja-JP" sz="2600" dirty="0" smtClean="0">
              <a:latin typeface="Arial Rounded MT Bold" charset="0"/>
            </a:endParaRPr>
          </a:p>
          <a:p>
            <a:pPr marL="206375" lvl="1"/>
            <a:r>
              <a:rPr lang="en-US" altLang="ja-JP" sz="2600" dirty="0" smtClean="0">
                <a:latin typeface="Arial Rounded MT Bold" charset="0"/>
              </a:rPr>
              <a:t>(Control Group, SuperKEKB Ring/Linac)</a:t>
            </a:r>
            <a:endParaRPr lang="en-US" altLang="ja-JP" sz="1700" dirty="0" smtClean="0">
              <a:latin typeface="Arial Rounded MT Bold" charset="0"/>
            </a:endParaRPr>
          </a:p>
          <a:p>
            <a:pPr marL="206375" lvl="1"/>
            <a:endParaRPr lang="en-US" altLang="ja-JP" sz="1700" dirty="0" smtClean="0">
              <a:latin typeface="Arial Rounded MT Bold" charset="0"/>
            </a:endParaRPr>
          </a:p>
          <a:p>
            <a:pPr marL="206375" lvl="1"/>
            <a:r>
              <a:rPr lang="en-US" altLang="ja-JP" sz="1700" dirty="0" smtClean="0">
                <a:latin typeface="Arial Rounded MT Bold" charset="0"/>
              </a:rPr>
              <a:t>August 2011.</a:t>
            </a:r>
          </a:p>
        </p:txBody>
      </p:sp>
      <p:sp>
        <p:nvSpPr>
          <p:cNvPr id="15365" name="Text Box 12"/>
          <p:cNvSpPr txBox="1">
            <a:spLocks noChangeArrowheads="1"/>
          </p:cNvSpPr>
          <p:nvPr/>
        </p:nvSpPr>
        <p:spPr bwMode="auto">
          <a:xfrm>
            <a:off x="1096963" y="41275"/>
            <a:ext cx="2849562" cy="269875"/>
          </a:xfrm>
          <a:prstGeom prst="rect">
            <a:avLst/>
          </a:prstGeom>
          <a:noFill/>
          <a:ln w="9525">
            <a:noFill/>
            <a:miter lim="800000"/>
            <a:headEnd/>
            <a:tailEnd/>
          </a:ln>
        </p:spPr>
        <p:txBody>
          <a:bodyPr lIns="99538" tIns="49769" rIns="99538" bIns="49769">
            <a:prstTxWarp prst="textNoShape">
              <a:avLst/>
            </a:prstTxWarp>
            <a:spAutoFit/>
          </a:bodyPr>
          <a:lstStyle/>
          <a:p>
            <a:r>
              <a:rPr lang="en-US" altLang="ja-JP" sz="1100" i="1" dirty="0">
                <a:latin typeface="Arial Rounded MT Bold" charset="0"/>
              </a:rPr>
              <a:t>&lt; kazuro.furukawa @ kek.jp &gt;</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タイトル 1"/>
          <p:cNvSpPr>
            <a:spLocks noGrp="1"/>
          </p:cNvSpPr>
          <p:nvPr>
            <p:ph type="title"/>
          </p:nvPr>
        </p:nvSpPr>
        <p:spPr/>
        <p:txBody>
          <a:bodyPr/>
          <a:lstStyle/>
          <a:p>
            <a:r>
              <a:rPr lang="en-US" altLang="ja-JP" dirty="0" smtClean="0"/>
              <a:t>Channel Access on MicroTCA Backplane</a:t>
            </a:r>
            <a:endParaRPr lang="ja-JP" altLang="en-US" dirty="0" smtClean="0"/>
          </a:p>
        </p:txBody>
      </p:sp>
      <p:sp>
        <p:nvSpPr>
          <p:cNvPr id="23555" name="コンテンツ プレースホルダ 2"/>
          <p:cNvSpPr>
            <a:spLocks noGrp="1"/>
          </p:cNvSpPr>
          <p:nvPr>
            <p:ph idx="1"/>
          </p:nvPr>
        </p:nvSpPr>
        <p:spPr>
          <a:solidFill>
            <a:srgbClr val="7F7F7F"/>
          </a:solidFill>
        </p:spPr>
        <p:txBody>
          <a:bodyPr/>
          <a:lstStyle/>
          <a:p>
            <a:endParaRPr lang="ja-JP" altLang="en-US" dirty="0">
              <a:latin typeface="Arial Rounded MT Bold" charset="0"/>
            </a:endParaRPr>
          </a:p>
        </p:txBody>
      </p:sp>
      <p:sp>
        <p:nvSpPr>
          <p:cNvPr id="23556" name="スライド番号プレースホルダ 3"/>
          <p:cNvSpPr>
            <a:spLocks noGrp="1"/>
          </p:cNvSpPr>
          <p:nvPr>
            <p:ph type="sldNum" sz="quarter" idx="10"/>
          </p:nvPr>
        </p:nvSpPr>
        <p:spPr>
          <a:noFill/>
        </p:spPr>
        <p:txBody>
          <a:bodyPr/>
          <a:lstStyle/>
          <a:p>
            <a:fld id="{6725A8C2-8EAB-1A4C-A91B-864F2CF34A4C}" type="slidenum">
              <a:rPr lang="en-US" altLang="ja-JP" smtClean="0">
                <a:latin typeface="Arial Rounded MT Bold" charset="0"/>
                <a:ea typeface="Osaka" charset="-128"/>
                <a:cs typeface="Osaka" charset="-128"/>
              </a:rPr>
              <a:pPr/>
              <a:t>10</a:t>
            </a:fld>
            <a:endParaRPr lang="en-US" altLang="ja-JP" dirty="0" smtClean="0">
              <a:latin typeface="Arial Rounded MT Bold" charset="0"/>
              <a:ea typeface="Osaka" charset="-128"/>
              <a:cs typeface="Osaka" charset="-128"/>
            </a:endParaRPr>
          </a:p>
        </p:txBody>
      </p:sp>
      <p:sp>
        <p:nvSpPr>
          <p:cNvPr id="5" name="直方体 4"/>
          <p:cNvSpPr/>
          <p:nvPr/>
        </p:nvSpPr>
        <p:spPr>
          <a:xfrm>
            <a:off x="1763713" y="2832100"/>
            <a:ext cx="6911975" cy="266382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 name="正方形/長方形 5"/>
          <p:cNvSpPr/>
          <p:nvPr/>
        </p:nvSpPr>
        <p:spPr>
          <a:xfrm>
            <a:off x="2484438" y="3695700"/>
            <a:ext cx="431800" cy="1296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rgbClr val="FF0000"/>
              </a:solidFill>
            </a:endParaRPr>
          </a:p>
        </p:txBody>
      </p:sp>
      <p:sp>
        <p:nvSpPr>
          <p:cNvPr id="7" name="正方形/長方形 6"/>
          <p:cNvSpPr/>
          <p:nvPr/>
        </p:nvSpPr>
        <p:spPr>
          <a:xfrm>
            <a:off x="3706813" y="3695700"/>
            <a:ext cx="431800" cy="1296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 name="正方形/長方形 7"/>
          <p:cNvSpPr/>
          <p:nvPr/>
        </p:nvSpPr>
        <p:spPr>
          <a:xfrm>
            <a:off x="4786313" y="3695700"/>
            <a:ext cx="434975" cy="1296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 name="正方形/長方形 8"/>
          <p:cNvSpPr/>
          <p:nvPr/>
        </p:nvSpPr>
        <p:spPr>
          <a:xfrm>
            <a:off x="5868988" y="3695700"/>
            <a:ext cx="431800" cy="1296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0" name="正方形/長方形 9"/>
          <p:cNvSpPr/>
          <p:nvPr/>
        </p:nvSpPr>
        <p:spPr>
          <a:xfrm>
            <a:off x="2989263" y="3048000"/>
            <a:ext cx="5327650" cy="1295400"/>
          </a:xfrm>
          <a:prstGeom prst="rect">
            <a:avLst/>
          </a:pr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11" name="直線コネクタ 10"/>
          <p:cNvCxnSpPr>
            <a:stCxn id="6" idx="0"/>
          </p:cNvCxnSpPr>
          <p:nvPr/>
        </p:nvCxnSpPr>
        <p:spPr>
          <a:xfrm rot="5400000" flipH="1" flipV="1">
            <a:off x="2663826" y="3084512"/>
            <a:ext cx="647700" cy="57467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a:stCxn id="6" idx="2"/>
          </p:cNvCxnSpPr>
          <p:nvPr/>
        </p:nvCxnSpPr>
        <p:spPr>
          <a:xfrm rot="5400000" flipH="1" flipV="1">
            <a:off x="2663032" y="4380706"/>
            <a:ext cx="649288" cy="57467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a:stCxn id="6" idx="0"/>
            <a:endCxn id="6" idx="2"/>
          </p:cNvCxnSpPr>
          <p:nvPr/>
        </p:nvCxnSpPr>
        <p:spPr>
          <a:xfrm rot="16200000" flipH="1">
            <a:off x="2051844" y="4344194"/>
            <a:ext cx="1296988"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rot="16200000" flipH="1">
            <a:off x="2627313" y="3695700"/>
            <a:ext cx="129540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rot="5400000" flipH="1" flipV="1">
            <a:off x="3887788" y="3082925"/>
            <a:ext cx="647700" cy="57785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rot="5400000" flipH="1" flipV="1">
            <a:off x="4968876" y="3084512"/>
            <a:ext cx="647700" cy="57467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rot="5400000" flipH="1" flipV="1">
            <a:off x="6048376" y="3084512"/>
            <a:ext cx="647700" cy="57467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rot="16200000" flipH="1">
            <a:off x="3852863" y="3695700"/>
            <a:ext cx="129540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rot="16200000" flipH="1">
            <a:off x="4931569" y="3696494"/>
            <a:ext cx="1296988"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rot="16200000" flipH="1">
            <a:off x="6011863" y="3695700"/>
            <a:ext cx="1295400"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rot="16200000" flipH="1">
            <a:off x="3274219" y="4344194"/>
            <a:ext cx="1296988"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rot="16200000" flipH="1">
            <a:off x="4356894" y="4344194"/>
            <a:ext cx="1296988"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rot="16200000" flipH="1">
            <a:off x="5436394" y="4344194"/>
            <a:ext cx="1296988" cy="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rot="5400000" flipH="1" flipV="1">
            <a:off x="3886994" y="4379119"/>
            <a:ext cx="649288" cy="577850"/>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rot="5400000" flipH="1" flipV="1">
            <a:off x="4968082" y="4380706"/>
            <a:ext cx="649288" cy="57467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rot="5400000" flipH="1" flipV="1">
            <a:off x="6048376" y="4381500"/>
            <a:ext cx="647700" cy="574675"/>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3579" name="テキスト ボックス 24"/>
          <p:cNvSpPr txBox="1">
            <a:spLocks noChangeArrowheads="1"/>
          </p:cNvSpPr>
          <p:nvPr/>
        </p:nvSpPr>
        <p:spPr bwMode="auto">
          <a:xfrm>
            <a:off x="2338388" y="5064125"/>
            <a:ext cx="793750" cy="400050"/>
          </a:xfrm>
          <a:prstGeom prst="rect">
            <a:avLst/>
          </a:prstGeom>
          <a:noFill/>
          <a:ln w="9525">
            <a:noFill/>
            <a:miter lim="800000"/>
            <a:headEnd/>
            <a:tailEnd/>
          </a:ln>
        </p:spPr>
        <p:txBody>
          <a:bodyPr>
            <a:prstTxWarp prst="textNoShape">
              <a:avLst/>
            </a:prstTxWarp>
            <a:spAutoFit/>
          </a:bodyPr>
          <a:lstStyle/>
          <a:p>
            <a:r>
              <a:rPr lang="en-US" altLang="ja-JP" sz="2000" b="1" dirty="0">
                <a:solidFill>
                  <a:srgbClr val="FF0000"/>
                </a:solidFill>
                <a:latin typeface="+mn-lt"/>
                <a:ea typeface="HG丸ｺﾞｼｯｸM-PRO" pitchFamily="50" charset="-128"/>
                <a:cs typeface="HG丸ｺﾞｼｯｸM-PRO" pitchFamily="50" charset="-128"/>
              </a:rPr>
              <a:t>IOC</a:t>
            </a:r>
            <a:endParaRPr lang="ja-JP" altLang="en-US" sz="2000" b="1">
              <a:solidFill>
                <a:srgbClr val="FF0000"/>
              </a:solidFill>
              <a:latin typeface="+mn-lt"/>
              <a:ea typeface="HG丸ｺﾞｼｯｸM-PRO" pitchFamily="50" charset="-128"/>
              <a:cs typeface="HG丸ｺﾞｼｯｸM-PRO" pitchFamily="50" charset="-128"/>
            </a:endParaRPr>
          </a:p>
        </p:txBody>
      </p:sp>
      <p:sp>
        <p:nvSpPr>
          <p:cNvPr id="23580" name="テキスト ボックス 22"/>
          <p:cNvSpPr txBox="1">
            <a:spLocks noChangeArrowheads="1"/>
          </p:cNvSpPr>
          <p:nvPr/>
        </p:nvSpPr>
        <p:spPr bwMode="auto">
          <a:xfrm>
            <a:off x="3563938" y="5064125"/>
            <a:ext cx="790575" cy="400050"/>
          </a:xfrm>
          <a:prstGeom prst="rect">
            <a:avLst/>
          </a:prstGeom>
          <a:noFill/>
          <a:ln w="9525">
            <a:noFill/>
            <a:miter lim="800000"/>
            <a:headEnd/>
            <a:tailEnd/>
          </a:ln>
        </p:spPr>
        <p:txBody>
          <a:bodyPr>
            <a:prstTxWarp prst="textNoShape">
              <a:avLst/>
            </a:prstTxWarp>
            <a:spAutoFit/>
          </a:bodyPr>
          <a:lstStyle/>
          <a:p>
            <a:r>
              <a:rPr lang="en-US" altLang="ja-JP" sz="2000" b="1" dirty="0">
                <a:solidFill>
                  <a:srgbClr val="FF0000"/>
                </a:solidFill>
                <a:latin typeface="+mn-lt"/>
                <a:ea typeface="HG丸ｺﾞｼｯｸM-PRO" pitchFamily="50" charset="-128"/>
                <a:cs typeface="HG丸ｺﾞｼｯｸM-PRO" pitchFamily="50" charset="-128"/>
              </a:rPr>
              <a:t>IOC</a:t>
            </a:r>
            <a:endParaRPr lang="ja-JP" altLang="en-US" sz="2000" b="1">
              <a:solidFill>
                <a:srgbClr val="FF0000"/>
              </a:solidFill>
              <a:latin typeface="+mn-lt"/>
              <a:ea typeface="HG丸ｺﾞｼｯｸM-PRO" pitchFamily="50" charset="-128"/>
              <a:cs typeface="HG丸ｺﾞｼｯｸM-PRO" pitchFamily="50" charset="-128"/>
            </a:endParaRPr>
          </a:p>
        </p:txBody>
      </p:sp>
      <p:sp>
        <p:nvSpPr>
          <p:cNvPr id="23581" name="テキスト ボックス 26"/>
          <p:cNvSpPr txBox="1">
            <a:spLocks noChangeArrowheads="1"/>
          </p:cNvSpPr>
          <p:nvPr/>
        </p:nvSpPr>
        <p:spPr bwMode="auto">
          <a:xfrm>
            <a:off x="4716463" y="5064125"/>
            <a:ext cx="790575" cy="400050"/>
          </a:xfrm>
          <a:prstGeom prst="rect">
            <a:avLst/>
          </a:prstGeom>
          <a:noFill/>
          <a:ln w="9525">
            <a:noFill/>
            <a:miter lim="800000"/>
            <a:headEnd/>
            <a:tailEnd/>
          </a:ln>
        </p:spPr>
        <p:txBody>
          <a:bodyPr>
            <a:prstTxWarp prst="textNoShape">
              <a:avLst/>
            </a:prstTxWarp>
            <a:spAutoFit/>
          </a:bodyPr>
          <a:lstStyle/>
          <a:p>
            <a:r>
              <a:rPr lang="en-US" altLang="ja-JP" sz="2000" b="1" dirty="0">
                <a:solidFill>
                  <a:srgbClr val="FF0000"/>
                </a:solidFill>
                <a:latin typeface="+mn-lt"/>
                <a:ea typeface="HG丸ｺﾞｼｯｸM-PRO" pitchFamily="50" charset="-128"/>
                <a:cs typeface="HG丸ｺﾞｼｯｸM-PRO" pitchFamily="50" charset="-128"/>
              </a:rPr>
              <a:t>IOC</a:t>
            </a:r>
            <a:endParaRPr lang="ja-JP" altLang="en-US" sz="2000" b="1">
              <a:solidFill>
                <a:srgbClr val="FF0000"/>
              </a:solidFill>
              <a:latin typeface="+mn-lt"/>
              <a:ea typeface="HG丸ｺﾞｼｯｸM-PRO" pitchFamily="50" charset="-128"/>
              <a:cs typeface="HG丸ｺﾞｼｯｸM-PRO" pitchFamily="50" charset="-128"/>
            </a:endParaRPr>
          </a:p>
        </p:txBody>
      </p:sp>
      <p:sp>
        <p:nvSpPr>
          <p:cNvPr id="23582" name="テキスト ボックス 22"/>
          <p:cNvSpPr txBox="1">
            <a:spLocks noChangeArrowheads="1"/>
          </p:cNvSpPr>
          <p:nvPr/>
        </p:nvSpPr>
        <p:spPr bwMode="auto">
          <a:xfrm>
            <a:off x="6948488" y="3479800"/>
            <a:ext cx="1006475" cy="584200"/>
          </a:xfrm>
          <a:prstGeom prst="rect">
            <a:avLst/>
          </a:prstGeom>
          <a:noFill/>
          <a:ln w="9525">
            <a:noFill/>
            <a:miter lim="800000"/>
            <a:headEnd/>
            <a:tailEnd/>
          </a:ln>
        </p:spPr>
        <p:txBody>
          <a:bodyPr>
            <a:prstTxWarp prst="textNoShape">
              <a:avLst/>
            </a:prstTxWarp>
            <a:spAutoFit/>
          </a:bodyPr>
          <a:lstStyle/>
          <a:p>
            <a:r>
              <a:rPr lang="en-US" altLang="ja-JP" sz="3200" b="1" dirty="0">
                <a:solidFill>
                  <a:srgbClr val="FFFF00"/>
                </a:solidFill>
                <a:latin typeface="+mn-lt"/>
                <a:ea typeface="HG丸ｺﾞｼｯｸM-PRO" pitchFamily="50" charset="-128"/>
                <a:cs typeface="HG丸ｺﾞｼｯｸM-PRO" pitchFamily="50" charset="-128"/>
              </a:rPr>
              <a:t>CA</a:t>
            </a:r>
            <a:endParaRPr lang="ja-JP" altLang="en-US" sz="3200" b="1">
              <a:solidFill>
                <a:srgbClr val="FFFF00"/>
              </a:solidFill>
              <a:latin typeface="+mn-lt"/>
              <a:ea typeface="HG丸ｺﾞｼｯｸM-PRO" pitchFamily="50" charset="-128"/>
              <a:cs typeface="HG丸ｺﾞｼｯｸM-PRO" pitchFamily="50" charset="-128"/>
            </a:endParaRPr>
          </a:p>
        </p:txBody>
      </p:sp>
      <p:sp>
        <p:nvSpPr>
          <p:cNvPr id="23583" name="テキスト ボックス 22"/>
          <p:cNvSpPr txBox="1">
            <a:spLocks noChangeArrowheads="1"/>
          </p:cNvSpPr>
          <p:nvPr/>
        </p:nvSpPr>
        <p:spPr bwMode="auto">
          <a:xfrm>
            <a:off x="5722938" y="5064125"/>
            <a:ext cx="793750" cy="400050"/>
          </a:xfrm>
          <a:prstGeom prst="rect">
            <a:avLst/>
          </a:prstGeom>
          <a:noFill/>
          <a:ln w="9525">
            <a:noFill/>
            <a:miter lim="800000"/>
            <a:headEnd/>
            <a:tailEnd/>
          </a:ln>
        </p:spPr>
        <p:txBody>
          <a:bodyPr>
            <a:prstTxWarp prst="textNoShape">
              <a:avLst/>
            </a:prstTxWarp>
            <a:spAutoFit/>
          </a:bodyPr>
          <a:lstStyle/>
          <a:p>
            <a:r>
              <a:rPr lang="en-US" altLang="ja-JP" sz="2000" b="1" dirty="0">
                <a:solidFill>
                  <a:srgbClr val="FF0000"/>
                </a:solidFill>
                <a:latin typeface="+mn-lt"/>
                <a:ea typeface="HG丸ｺﾞｼｯｸM-PRO" pitchFamily="50" charset="-128"/>
                <a:cs typeface="HG丸ｺﾞｼｯｸM-PRO" pitchFamily="50" charset="-128"/>
              </a:rPr>
              <a:t>IOC</a:t>
            </a:r>
            <a:endParaRPr lang="ja-JP" altLang="en-US" sz="2000" b="1">
              <a:solidFill>
                <a:srgbClr val="FF0000"/>
              </a:solidFill>
              <a:latin typeface="+mn-lt"/>
              <a:ea typeface="HG丸ｺﾞｼｯｸM-PRO" pitchFamily="50" charset="-128"/>
              <a:cs typeface="HG丸ｺﾞｼｯｸM-PRO" pitchFamily="50" charset="-128"/>
            </a:endParaRPr>
          </a:p>
        </p:txBody>
      </p:sp>
      <p:sp>
        <p:nvSpPr>
          <p:cNvPr id="23584" name="テキスト ボックス 22"/>
          <p:cNvSpPr txBox="1">
            <a:spLocks noChangeArrowheads="1"/>
          </p:cNvSpPr>
          <p:nvPr/>
        </p:nvSpPr>
        <p:spPr bwMode="auto">
          <a:xfrm>
            <a:off x="2411413" y="1679575"/>
            <a:ext cx="6410325" cy="646113"/>
          </a:xfrm>
          <a:prstGeom prst="rect">
            <a:avLst/>
          </a:prstGeom>
          <a:noFill/>
          <a:ln w="9525">
            <a:noFill/>
            <a:miter lim="800000"/>
            <a:headEnd/>
            <a:tailEnd/>
          </a:ln>
        </p:spPr>
        <p:txBody>
          <a:bodyPr>
            <a:prstTxWarp prst="textNoShape">
              <a:avLst/>
            </a:prstTxWarp>
            <a:spAutoFit/>
          </a:bodyPr>
          <a:lstStyle/>
          <a:p>
            <a:r>
              <a:rPr lang="en-US" altLang="ja-JP" sz="3600" b="1" dirty="0">
                <a:solidFill>
                  <a:srgbClr val="FFFF00"/>
                </a:solidFill>
                <a:latin typeface="+mn-lt"/>
                <a:ea typeface="HG丸ｺﾞｼｯｸM-PRO" pitchFamily="50" charset="-128"/>
                <a:cs typeface="HG丸ｺﾞｼｯｸM-PRO" pitchFamily="50" charset="-128"/>
              </a:rPr>
              <a:t>CA</a:t>
            </a:r>
            <a:r>
              <a:rPr lang="ja-JP" altLang="en-US" sz="3600" b="1" dirty="0">
                <a:solidFill>
                  <a:srgbClr val="FFFF00"/>
                </a:solidFill>
                <a:latin typeface="+mn-lt"/>
                <a:ea typeface="HG丸ｺﾞｼｯｸM-PRO" pitchFamily="50" charset="-128"/>
                <a:cs typeface="HG丸ｺﾞｼｯｸM-PRO" pitchFamily="50" charset="-128"/>
              </a:rPr>
              <a:t> </a:t>
            </a:r>
            <a:r>
              <a:rPr lang="en-US" altLang="ja-JP" sz="3600" b="1" dirty="0">
                <a:solidFill>
                  <a:srgbClr val="FFFF00"/>
                </a:solidFill>
                <a:latin typeface="+mn-lt"/>
                <a:ea typeface="HG丸ｺﾞｼｯｸM-PRO" pitchFamily="50" charset="-128"/>
                <a:cs typeface="HG丸ｺﾞｼｯｸM-PRO" pitchFamily="50" charset="-128"/>
              </a:rPr>
              <a:t>on Hardware “bus”</a:t>
            </a:r>
            <a:endParaRPr lang="ja-JP" altLang="en-US" sz="3600" b="1" dirty="0">
              <a:solidFill>
                <a:srgbClr val="FFFF00"/>
              </a:solidFill>
              <a:latin typeface="+mn-lt"/>
              <a:ea typeface="HG丸ｺﾞｼｯｸM-PRO" pitchFamily="50" charset="-128"/>
              <a:cs typeface="HG丸ｺﾞｼｯｸM-PRO" pitchFamily="50" charset="-128"/>
            </a:endParaRPr>
          </a:p>
        </p:txBody>
      </p:sp>
      <p:sp>
        <p:nvSpPr>
          <p:cNvPr id="23585" name="テキスト ボックス 22"/>
          <p:cNvSpPr txBox="1">
            <a:spLocks noChangeArrowheads="1"/>
          </p:cNvSpPr>
          <p:nvPr/>
        </p:nvSpPr>
        <p:spPr bwMode="auto">
          <a:xfrm>
            <a:off x="6732588" y="4416425"/>
            <a:ext cx="1584325" cy="461963"/>
          </a:xfrm>
          <a:prstGeom prst="rect">
            <a:avLst/>
          </a:prstGeom>
          <a:noFill/>
          <a:ln w="9525">
            <a:noFill/>
            <a:miter lim="800000"/>
            <a:headEnd/>
            <a:tailEnd/>
          </a:ln>
        </p:spPr>
        <p:txBody>
          <a:bodyPr>
            <a:prstTxWarp prst="textNoShape">
              <a:avLst/>
            </a:prstTxWarp>
            <a:spAutoFit/>
          </a:bodyPr>
          <a:lstStyle/>
          <a:p>
            <a:r>
              <a:rPr lang="en-US" altLang="ja-JP" sz="2400" b="1" dirty="0">
                <a:solidFill>
                  <a:srgbClr val="FFFF00"/>
                </a:solidFill>
                <a:latin typeface="+mn-lt"/>
                <a:ea typeface="HG丸ｺﾞｼｯｸM-PRO" pitchFamily="50" charset="-128"/>
                <a:cs typeface="HG丸ｺﾞｼｯｸM-PRO" pitchFamily="50" charset="-128"/>
              </a:rPr>
              <a:t>GbEther</a:t>
            </a:r>
            <a:endParaRPr lang="ja-JP" altLang="en-US" sz="2400" b="1" dirty="0">
              <a:solidFill>
                <a:srgbClr val="FFFF00"/>
              </a:solidFill>
              <a:latin typeface="+mn-lt"/>
              <a:ea typeface="HG丸ｺﾞｼｯｸM-PRO" pitchFamily="50" charset="-128"/>
              <a:cs typeface="HG丸ｺﾞｼｯｸM-PRO" pitchFamily="50" charset="-128"/>
            </a:endParaRPr>
          </a:p>
        </p:txBody>
      </p:sp>
      <p:sp>
        <p:nvSpPr>
          <p:cNvPr id="23586" name="テキスト ボックス 22"/>
          <p:cNvSpPr txBox="1">
            <a:spLocks noChangeArrowheads="1"/>
          </p:cNvSpPr>
          <p:nvPr/>
        </p:nvSpPr>
        <p:spPr bwMode="auto">
          <a:xfrm>
            <a:off x="3995738" y="5711825"/>
            <a:ext cx="2590800" cy="584200"/>
          </a:xfrm>
          <a:prstGeom prst="rect">
            <a:avLst/>
          </a:prstGeom>
          <a:noFill/>
          <a:ln w="9525">
            <a:noFill/>
            <a:miter lim="800000"/>
            <a:headEnd/>
            <a:tailEnd/>
          </a:ln>
        </p:spPr>
        <p:txBody>
          <a:bodyPr>
            <a:prstTxWarp prst="textNoShape">
              <a:avLst/>
            </a:prstTxWarp>
            <a:spAutoFit/>
          </a:bodyPr>
          <a:lstStyle/>
          <a:p>
            <a:r>
              <a:rPr lang="en-US" altLang="ja-JP" sz="3200" b="1" dirty="0">
                <a:solidFill>
                  <a:schemeClr val="tx2"/>
                </a:solidFill>
                <a:latin typeface="+mn-lt"/>
                <a:ea typeface="HG丸ｺﾞｼｯｸM-PRO" pitchFamily="50" charset="-128"/>
                <a:cs typeface="HG丸ｺﾞｼｯｸM-PRO" pitchFamily="50" charset="-128"/>
              </a:rPr>
              <a:t>MicroTCA</a:t>
            </a:r>
            <a:endParaRPr lang="ja-JP" altLang="en-US" sz="3200" b="1" dirty="0">
              <a:solidFill>
                <a:schemeClr val="tx2"/>
              </a:solidFill>
              <a:latin typeface="+mn-lt"/>
              <a:ea typeface="HG丸ｺﾞｼｯｸM-PRO" pitchFamily="50" charset="-128"/>
              <a:cs typeface="HG丸ｺﾞｼｯｸM-PRO" pitchFamily="50" charset="-128"/>
            </a:endParaRPr>
          </a:p>
        </p:txBody>
      </p:sp>
      <p:sp>
        <p:nvSpPr>
          <p:cNvPr id="35" name="正方形/長方形 34"/>
          <p:cNvSpPr/>
          <p:nvPr/>
        </p:nvSpPr>
        <p:spPr>
          <a:xfrm>
            <a:off x="7631113" y="6753225"/>
            <a:ext cx="2873375" cy="381000"/>
          </a:xfrm>
          <a:prstGeom prst="rect">
            <a:avLst/>
          </a:prstGeom>
          <a:noFill/>
          <a:ln w="0">
            <a:noFill/>
          </a:ln>
          <a:effectLst/>
        </p:spPr>
        <p:style>
          <a:lnRef idx="1">
            <a:schemeClr val="accent1"/>
          </a:lnRef>
          <a:fillRef idx="2">
            <a:schemeClr val="accent1"/>
          </a:fillRef>
          <a:effectRef idx="1">
            <a:schemeClr val="accent1"/>
          </a:effectRef>
          <a:fontRef idx="minor">
            <a:schemeClr val="dk1"/>
          </a:fontRef>
        </p:style>
        <p:txBody>
          <a:bodyPr lIns="99551" tIns="49775" rIns="99551" bIns="49775" anchor="ctr"/>
          <a:lstStyle/>
          <a:p>
            <a:pPr algn="r">
              <a:defRPr/>
            </a:pPr>
            <a:r>
              <a:rPr lang="en-US" altLang="ja-JP" sz="2200" dirty="0"/>
              <a:t>Picture by J.Odagiri</a:t>
            </a:r>
            <a:endParaRPr lang="ja-JP" altLang="en-US" sz="220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タイトル 1"/>
          <p:cNvSpPr>
            <a:spLocks noGrp="1"/>
          </p:cNvSpPr>
          <p:nvPr>
            <p:ph type="title"/>
          </p:nvPr>
        </p:nvSpPr>
        <p:spPr/>
        <p:txBody>
          <a:bodyPr/>
          <a:lstStyle/>
          <a:p>
            <a:endParaRPr lang="ja-JP" altLang="en-US">
              <a:latin typeface="Arial Rounded MT Bold" charset="0"/>
            </a:endParaRPr>
          </a:p>
        </p:txBody>
      </p:sp>
      <p:sp>
        <p:nvSpPr>
          <p:cNvPr id="32771" name="スライド番号プレースホルダ 3"/>
          <p:cNvSpPr>
            <a:spLocks noGrp="1"/>
          </p:cNvSpPr>
          <p:nvPr>
            <p:ph type="sldNum" sz="quarter" idx="10"/>
          </p:nvPr>
        </p:nvSpPr>
        <p:spPr>
          <a:noFill/>
        </p:spPr>
        <p:txBody>
          <a:bodyPr/>
          <a:lstStyle/>
          <a:p>
            <a:fld id="{628FD6DC-D2D0-B440-8492-37412589AF82}" type="slidenum">
              <a:rPr lang="en-US" altLang="ja-JP" smtClean="0">
                <a:latin typeface="Arial Rounded MT Bold" charset="0"/>
                <a:ea typeface="Osaka" charset="-128"/>
                <a:cs typeface="Osaka" charset="-128"/>
              </a:rPr>
              <a:pPr/>
              <a:t>11</a:t>
            </a:fld>
            <a:endParaRPr lang="en-US" altLang="ja-JP" dirty="0" smtClean="0">
              <a:latin typeface="Arial Rounded MT Bold" charset="0"/>
              <a:ea typeface="Osaka" charset="-128"/>
              <a:cs typeface="Osaka" charset="-128"/>
            </a:endParaRPr>
          </a:p>
        </p:txBody>
      </p:sp>
      <p:pic>
        <p:nvPicPr>
          <p:cNvPr id="32772" name="図 10" descr="Picture 2.png"/>
          <p:cNvPicPr>
            <a:picLocks noChangeAspect="1"/>
          </p:cNvPicPr>
          <p:nvPr/>
        </p:nvPicPr>
        <p:blipFill>
          <a:blip r:embed="rId2"/>
          <a:srcRect/>
          <a:stretch>
            <a:fillRect/>
          </a:stretch>
        </p:blipFill>
        <p:spPr bwMode="auto">
          <a:xfrm>
            <a:off x="5981700" y="4314825"/>
            <a:ext cx="4621213" cy="2247900"/>
          </a:xfrm>
          <a:prstGeom prst="rect">
            <a:avLst/>
          </a:prstGeom>
          <a:noFill/>
          <a:ln w="9525">
            <a:noFill/>
            <a:miter lim="800000"/>
            <a:headEnd/>
            <a:tailEnd/>
          </a:ln>
        </p:spPr>
      </p:pic>
      <p:pic>
        <p:nvPicPr>
          <p:cNvPr id="32773" name="図 6"/>
          <p:cNvPicPr>
            <a:picLocks noChangeAspect="1"/>
          </p:cNvPicPr>
          <p:nvPr/>
        </p:nvPicPr>
        <p:blipFill>
          <a:blip r:embed="rId3"/>
          <a:srcRect/>
          <a:stretch>
            <a:fillRect/>
          </a:stretch>
        </p:blipFill>
        <p:spPr bwMode="auto">
          <a:xfrm>
            <a:off x="468313" y="352425"/>
            <a:ext cx="9001125" cy="3292475"/>
          </a:xfrm>
          <a:prstGeom prst="rect">
            <a:avLst/>
          </a:prstGeom>
          <a:noFill/>
          <a:ln w="9525">
            <a:noFill/>
            <a:miter lim="800000"/>
            <a:headEnd/>
            <a:tailEnd/>
          </a:ln>
        </p:spPr>
      </p:pic>
      <p:pic>
        <p:nvPicPr>
          <p:cNvPr id="32774" name="図 7"/>
          <p:cNvPicPr>
            <a:picLocks noChangeAspect="1"/>
          </p:cNvPicPr>
          <p:nvPr/>
        </p:nvPicPr>
        <p:blipFill>
          <a:blip r:embed="rId4"/>
          <a:srcRect/>
          <a:stretch>
            <a:fillRect/>
          </a:stretch>
        </p:blipFill>
        <p:spPr bwMode="auto">
          <a:xfrm>
            <a:off x="239713" y="3705225"/>
            <a:ext cx="6453187" cy="3457575"/>
          </a:xfrm>
          <a:prstGeom prst="rect">
            <a:avLst/>
          </a:prstGeom>
          <a:noFill/>
          <a:ln w="9525">
            <a:noFill/>
            <a:miter lim="800000"/>
            <a:headEnd/>
            <a:tailEnd/>
          </a:ln>
        </p:spPr>
      </p:pic>
      <p:sp>
        <p:nvSpPr>
          <p:cNvPr id="9" name="正方形/長方形 8"/>
          <p:cNvSpPr/>
          <p:nvPr/>
        </p:nvSpPr>
        <p:spPr>
          <a:xfrm>
            <a:off x="8316913" y="504825"/>
            <a:ext cx="2263775" cy="533400"/>
          </a:xfrm>
          <a:prstGeom prst="rect">
            <a:avLst/>
          </a:prstGeom>
          <a:noFill/>
          <a:ln w="0">
            <a:noFill/>
          </a:ln>
          <a:effectLst/>
        </p:spPr>
        <p:style>
          <a:lnRef idx="1">
            <a:schemeClr val="accent1"/>
          </a:lnRef>
          <a:fillRef idx="2">
            <a:schemeClr val="accent1"/>
          </a:fillRef>
          <a:effectRef idx="1">
            <a:schemeClr val="accent1"/>
          </a:effectRef>
          <a:fontRef idx="minor">
            <a:schemeClr val="dk1"/>
          </a:fontRef>
        </p:style>
        <p:txBody>
          <a:bodyPr lIns="99551" tIns="49775" rIns="99551" bIns="49775" anchor="ctr"/>
          <a:lstStyle/>
          <a:p>
            <a:pPr algn="r">
              <a:defRPr/>
            </a:pPr>
            <a:r>
              <a:rPr lang="en-US" altLang="ja-JP" sz="2000" dirty="0"/>
              <a:t>RF Group</a:t>
            </a:r>
          </a:p>
          <a:p>
            <a:pPr algn="r">
              <a:defRPr/>
            </a:pPr>
            <a:r>
              <a:rPr lang="en-US" altLang="ja-JP" sz="2000" dirty="0"/>
              <a:t>Mitsubishi Tokki</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タイトル 1"/>
          <p:cNvSpPr>
            <a:spLocks noGrp="1"/>
          </p:cNvSpPr>
          <p:nvPr>
            <p:ph type="title"/>
          </p:nvPr>
        </p:nvSpPr>
        <p:spPr/>
        <p:txBody>
          <a:bodyPr/>
          <a:lstStyle/>
          <a:p>
            <a:r>
              <a:rPr lang="en-US" altLang="ja-JP" dirty="0" smtClean="0">
                <a:latin typeface="Arial Rounded MT Bold" charset="0"/>
              </a:rPr>
              <a:t>RF Controls</a:t>
            </a:r>
            <a:endParaRPr lang="ja-JP" altLang="en-US" smtClean="0">
              <a:latin typeface="Arial Rounded MT Bold" charset="0"/>
            </a:endParaRPr>
          </a:p>
        </p:txBody>
      </p:sp>
      <p:sp>
        <p:nvSpPr>
          <p:cNvPr id="33795" name="スライド番号プレースホルダ 3"/>
          <p:cNvSpPr>
            <a:spLocks noGrp="1"/>
          </p:cNvSpPr>
          <p:nvPr>
            <p:ph type="sldNum" sz="quarter" idx="10"/>
          </p:nvPr>
        </p:nvSpPr>
        <p:spPr>
          <a:noFill/>
        </p:spPr>
        <p:txBody>
          <a:bodyPr/>
          <a:lstStyle/>
          <a:p>
            <a:fld id="{DBCC6FFE-D086-074A-AD7A-45757A73F3A1}" type="slidenum">
              <a:rPr lang="en-US" altLang="ja-JP" smtClean="0">
                <a:latin typeface="Arial Rounded MT Bold" charset="0"/>
                <a:ea typeface="Osaka" charset="-128"/>
                <a:cs typeface="Osaka" charset="-128"/>
              </a:rPr>
              <a:pPr/>
              <a:t>12</a:t>
            </a:fld>
            <a:endParaRPr lang="en-US" altLang="ja-JP" dirty="0" smtClean="0">
              <a:latin typeface="Arial Rounded MT Bold" charset="0"/>
              <a:ea typeface="Osaka" charset="-128"/>
              <a:cs typeface="Osaka" charset="-128"/>
            </a:endParaRPr>
          </a:p>
        </p:txBody>
      </p:sp>
      <p:pic>
        <p:nvPicPr>
          <p:cNvPr id="33796" name="図 5" descr="DSC02665.JPG"/>
          <p:cNvPicPr>
            <a:picLocks noChangeAspect="1"/>
          </p:cNvPicPr>
          <p:nvPr/>
        </p:nvPicPr>
        <p:blipFill>
          <a:blip r:embed="rId2"/>
          <a:srcRect/>
          <a:stretch>
            <a:fillRect/>
          </a:stretch>
        </p:blipFill>
        <p:spPr bwMode="auto">
          <a:xfrm>
            <a:off x="5421313" y="3705225"/>
            <a:ext cx="4632325" cy="3475038"/>
          </a:xfrm>
          <a:prstGeom prst="rect">
            <a:avLst/>
          </a:prstGeom>
          <a:noFill/>
          <a:ln w="9525">
            <a:noFill/>
            <a:miter lim="800000"/>
            <a:headEnd/>
            <a:tailEnd/>
          </a:ln>
        </p:spPr>
      </p:pic>
      <p:pic>
        <p:nvPicPr>
          <p:cNvPr id="33797" name="図 6"/>
          <p:cNvPicPr>
            <a:picLocks noChangeAspect="1"/>
          </p:cNvPicPr>
          <p:nvPr/>
        </p:nvPicPr>
        <p:blipFill>
          <a:blip r:embed="rId3"/>
          <a:srcRect/>
          <a:stretch>
            <a:fillRect/>
          </a:stretch>
        </p:blipFill>
        <p:spPr bwMode="auto">
          <a:xfrm>
            <a:off x="6259513" y="1190625"/>
            <a:ext cx="4216400" cy="3441700"/>
          </a:xfrm>
          <a:prstGeom prst="rect">
            <a:avLst/>
          </a:prstGeom>
          <a:noFill/>
          <a:ln w="9525">
            <a:noFill/>
            <a:miter lim="800000"/>
            <a:headEnd/>
            <a:tailEnd/>
          </a:ln>
        </p:spPr>
      </p:pic>
      <p:pic>
        <p:nvPicPr>
          <p:cNvPr id="33798" name="図 8" descr="DSC02662.JPG"/>
          <p:cNvPicPr>
            <a:picLocks noChangeAspect="1"/>
          </p:cNvPicPr>
          <p:nvPr/>
        </p:nvPicPr>
        <p:blipFill>
          <a:blip r:embed="rId4"/>
          <a:srcRect/>
          <a:stretch>
            <a:fillRect/>
          </a:stretch>
        </p:blipFill>
        <p:spPr bwMode="auto">
          <a:xfrm>
            <a:off x="315913" y="1190625"/>
            <a:ext cx="4632325" cy="3475038"/>
          </a:xfrm>
          <a:prstGeom prst="rect">
            <a:avLst/>
          </a:prstGeom>
          <a:noFill/>
          <a:ln w="9525">
            <a:noFill/>
            <a:miter lim="800000"/>
            <a:headEnd/>
            <a:tailEnd/>
          </a:ln>
        </p:spPr>
      </p:pic>
      <p:sp>
        <p:nvSpPr>
          <p:cNvPr id="10" name="コンテンツ プレースホルダ 2"/>
          <p:cNvSpPr txBox="1">
            <a:spLocks/>
          </p:cNvSpPr>
          <p:nvPr/>
        </p:nvSpPr>
        <p:spPr bwMode="auto">
          <a:xfrm>
            <a:off x="163513" y="4848225"/>
            <a:ext cx="5629275" cy="1157288"/>
          </a:xfrm>
          <a:prstGeom prst="rect">
            <a:avLst/>
          </a:prstGeom>
          <a:noFill/>
          <a:ln w="9525">
            <a:noFill/>
            <a:miter lim="800000"/>
            <a:headEnd/>
            <a:tailEnd/>
          </a:ln>
        </p:spPr>
        <p:txBody>
          <a:bodyPr lIns="99538" tIns="49769" rIns="99538" bIns="49769">
            <a:prstTxWarp prst="textNoShape">
              <a:avLst/>
            </a:prstTxWarp>
          </a:bodyPr>
          <a:lstStyle/>
          <a:p>
            <a:pPr marL="373063" indent="-373063">
              <a:spcBef>
                <a:spcPct val="20000"/>
              </a:spcBef>
              <a:buClr>
                <a:srgbClr val="FF0000"/>
              </a:buClr>
              <a:defRPr/>
            </a:pPr>
            <a:r>
              <a:rPr lang="en-US" altLang="ja-JP" sz="2800" b="1" kern="0" dirty="0">
                <a:solidFill>
                  <a:srgbClr val="000060"/>
                </a:solidFill>
                <a:latin typeface="Arial Rounded MT Bold"/>
                <a:ea typeface="+mn-ea"/>
                <a:cs typeface="+mn-cs"/>
              </a:rPr>
              <a:t>CAMAC and NIM modules</a:t>
            </a:r>
            <a:endParaRPr lang="en-US" altLang="ja-JP" sz="1400" b="1" kern="0" dirty="0">
              <a:solidFill>
                <a:srgbClr val="000060"/>
              </a:solidFill>
              <a:latin typeface="Arial Rounded MT Bold"/>
              <a:ea typeface="+mn-ea"/>
              <a:cs typeface="+mn-cs"/>
            </a:endParaRPr>
          </a:p>
          <a:p>
            <a:pPr marL="373063" indent="-373063">
              <a:spcBef>
                <a:spcPct val="20000"/>
              </a:spcBef>
              <a:buClr>
                <a:srgbClr val="FF0000"/>
              </a:buClr>
              <a:defRPr/>
            </a:pPr>
            <a:endParaRPr lang="en-US" altLang="ja-JP" sz="1400" b="1" kern="0" dirty="0">
              <a:solidFill>
                <a:srgbClr val="000060"/>
              </a:solidFill>
              <a:latin typeface="Arial Rounded MT Bold"/>
              <a:ea typeface="+mn-ea"/>
              <a:cs typeface="+mn-cs"/>
            </a:endParaRPr>
          </a:p>
          <a:p>
            <a:pPr marL="373063" indent="-373063">
              <a:spcBef>
                <a:spcPct val="20000"/>
              </a:spcBef>
              <a:buClr>
                <a:srgbClr val="FF0000"/>
              </a:buClr>
              <a:defRPr/>
            </a:pPr>
            <a:r>
              <a:rPr lang="en-US" altLang="ja-JP" sz="1400" b="1" kern="0" dirty="0">
                <a:solidFill>
                  <a:srgbClr val="000060"/>
                </a:solidFill>
                <a:latin typeface="Arial Rounded MT Bold"/>
                <a:ea typeface="+mn-ea"/>
                <a:cs typeface="+mn-cs"/>
              </a:rPr>
              <a:t>			</a:t>
            </a:r>
            <a:r>
              <a:rPr lang="en-US" altLang="ja-JP" sz="2800" b="1" kern="0" dirty="0">
                <a:solidFill>
                  <a:srgbClr val="000060"/>
                </a:solidFill>
                <a:latin typeface="Arial Rounded MT Bold"/>
                <a:ea typeface="+mn-ea"/>
                <a:cs typeface="+mn-cs"/>
              </a:rPr>
              <a:t>MicroTCA and PLC</a:t>
            </a:r>
            <a:endParaRPr lang="ja-JP" altLang="en-US" sz="2300" b="1" kern="0" dirty="0">
              <a:solidFill>
                <a:srgbClr val="600000"/>
              </a:solidFill>
              <a:latin typeface="Arial Rounded MT Bold"/>
              <a:ea typeface="+mn-ea"/>
              <a:cs typeface="+mn-cs"/>
            </a:endParaRPr>
          </a:p>
        </p:txBody>
      </p:sp>
      <p:sp>
        <p:nvSpPr>
          <p:cNvPr id="11" name="曲折矢印 10"/>
          <p:cNvSpPr/>
          <p:nvPr/>
        </p:nvSpPr>
        <p:spPr>
          <a:xfrm flipV="1">
            <a:off x="772319" y="5381625"/>
            <a:ext cx="1066800" cy="685800"/>
          </a:xfrm>
          <a:prstGeom prst="bentArrow">
            <a:avLst>
              <a:gd name="adj1" fmla="val 28704"/>
              <a:gd name="adj2" fmla="val 25000"/>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solidFill>
                <a:schemeClr val="tx1"/>
              </a:solidFill>
            </a:endParaRPr>
          </a:p>
        </p:txBody>
      </p:sp>
      <p:sp>
        <p:nvSpPr>
          <p:cNvPr id="9" name="正方形/長方形 8"/>
          <p:cNvSpPr/>
          <p:nvPr/>
        </p:nvSpPr>
        <p:spPr>
          <a:xfrm>
            <a:off x="543720" y="5991225"/>
            <a:ext cx="1371599" cy="381000"/>
          </a:xfrm>
          <a:prstGeom prst="rect">
            <a:avLst/>
          </a:prstGeom>
          <a:noFill/>
          <a:ln w="0">
            <a:noFill/>
          </a:ln>
          <a:effectLst/>
        </p:spPr>
        <p:style>
          <a:lnRef idx="1">
            <a:schemeClr val="accent1"/>
          </a:lnRef>
          <a:fillRef idx="2">
            <a:schemeClr val="accent1"/>
          </a:fillRef>
          <a:effectRef idx="1">
            <a:schemeClr val="accent1"/>
          </a:effectRef>
          <a:fontRef idx="minor">
            <a:schemeClr val="dk1"/>
          </a:fontRef>
        </p:style>
        <p:txBody>
          <a:bodyPr lIns="99551" tIns="49775" rIns="99551" bIns="49775" anchor="ctr"/>
          <a:lstStyle/>
          <a:p>
            <a:pPr algn="r">
              <a:defRPr/>
            </a:pPr>
            <a:r>
              <a:rPr lang="en-US" altLang="ja-JP" sz="2000" dirty="0" smtClean="0"/>
              <a:t>gradually</a:t>
            </a:r>
            <a:endParaRPr lang="en-US" altLang="ja-JP" sz="2000" dirty="0"/>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PLC </a:t>
            </a:r>
            <a:r>
              <a:rPr lang="ja-JP" altLang="en-US" dirty="0" smtClean="0"/>
              <a:t>に組み込み</a:t>
            </a:r>
            <a:r>
              <a:rPr lang="en-US" altLang="ja-JP" dirty="0" smtClean="0"/>
              <a:t> EPICS IOC</a:t>
            </a:r>
            <a:endParaRPr lang="ja-JP" altLang="en-US" dirty="0"/>
          </a:p>
        </p:txBody>
      </p:sp>
      <p:sp>
        <p:nvSpPr>
          <p:cNvPr id="3" name="コンテンツ プレースホルダ 2"/>
          <p:cNvSpPr>
            <a:spLocks noGrp="1"/>
          </p:cNvSpPr>
          <p:nvPr>
            <p:ph idx="1"/>
          </p:nvPr>
        </p:nvSpPr>
        <p:spPr/>
        <p:txBody>
          <a:bodyPr/>
          <a:lstStyle/>
          <a:p>
            <a:r>
              <a:rPr lang="en-US" altLang="ja-JP" dirty="0" smtClean="0"/>
              <a:t>200 </a:t>
            </a:r>
            <a:r>
              <a:rPr lang="ja-JP" altLang="en-US" dirty="0" smtClean="0"/>
              <a:t>台近くの</a:t>
            </a:r>
            <a:r>
              <a:rPr lang="en-US" altLang="ja-JP" dirty="0" smtClean="0"/>
              <a:t> PLC </a:t>
            </a:r>
            <a:r>
              <a:rPr lang="ja-JP" altLang="en-US" dirty="0" smtClean="0"/>
              <a:t>が使用されている</a:t>
            </a:r>
            <a:endParaRPr lang="en-US" altLang="ja-JP" dirty="0" smtClean="0"/>
          </a:p>
          <a:p>
            <a:pPr lvl="1"/>
            <a:r>
              <a:rPr lang="ja-JP" altLang="en-US" dirty="0" smtClean="0"/>
              <a:t>ほとんど全て</a:t>
            </a:r>
            <a:r>
              <a:rPr lang="en-US" altLang="ja-JP" dirty="0" smtClean="0"/>
              <a:t> Ethernet/IP </a:t>
            </a:r>
            <a:r>
              <a:rPr lang="ja-JP" altLang="en-US" dirty="0" smtClean="0"/>
              <a:t>接続</a:t>
            </a:r>
            <a:endParaRPr lang="en-US" altLang="ja-JP" dirty="0" smtClean="0"/>
          </a:p>
          <a:p>
            <a:pPr lvl="2"/>
            <a:r>
              <a:rPr lang="ja-JP" altLang="en-US" dirty="0" smtClean="0"/>
              <a:t>ソフトウェアが共通化され、保守が容易になっている</a:t>
            </a:r>
            <a:endParaRPr lang="en-US" altLang="ja-JP" dirty="0" smtClean="0"/>
          </a:p>
          <a:p>
            <a:r>
              <a:rPr lang="en-US" altLang="ja-JP" dirty="0" smtClean="0"/>
              <a:t>Linux CPU </a:t>
            </a:r>
            <a:r>
              <a:rPr lang="ja-JP" altLang="en-US" dirty="0" smtClean="0"/>
              <a:t>が使えるようになり</a:t>
            </a:r>
            <a:endParaRPr lang="en-US" altLang="ja-JP" dirty="0" smtClean="0"/>
          </a:p>
          <a:p>
            <a:pPr lvl="1"/>
            <a:r>
              <a:rPr lang="ja-JP" altLang="en-US" dirty="0" smtClean="0"/>
              <a:t>組み込み</a:t>
            </a:r>
            <a:r>
              <a:rPr lang="en-US" altLang="ja-JP" dirty="0" smtClean="0"/>
              <a:t> EPICS IOC </a:t>
            </a:r>
            <a:r>
              <a:rPr lang="ja-JP" altLang="en-US" dirty="0" smtClean="0"/>
              <a:t>も可能になった</a:t>
            </a:r>
            <a:endParaRPr lang="en-US" altLang="ja-JP" dirty="0" smtClean="0"/>
          </a:p>
          <a:p>
            <a:pPr lvl="2"/>
            <a:r>
              <a:rPr lang="en-US" altLang="ja-JP" dirty="0" smtClean="0"/>
              <a:t>533MHz PPC, 128MB RAM, 2xEthernet, USB</a:t>
            </a:r>
            <a:endParaRPr lang="ja-JP" altLang="en-US" dirty="0" smtClean="0"/>
          </a:p>
          <a:p>
            <a:pPr lvl="2"/>
            <a:r>
              <a:rPr lang="en-US" altLang="ja-JP" dirty="0" smtClean="0"/>
              <a:t>Kernel 2.6 with </a:t>
            </a:r>
            <a:r>
              <a:rPr lang="en-US" altLang="ja-JP" dirty="0" err="1" smtClean="0"/>
              <a:t>realtime</a:t>
            </a:r>
            <a:r>
              <a:rPr lang="en-US" altLang="ja-JP" dirty="0" smtClean="0"/>
              <a:t> patch</a:t>
            </a:r>
          </a:p>
          <a:p>
            <a:pPr lvl="2"/>
            <a:r>
              <a:rPr lang="en-US" altLang="ja-JP" dirty="0" err="1" smtClean="0"/>
              <a:t>Realtime</a:t>
            </a:r>
            <a:r>
              <a:rPr lang="en-US" altLang="ja-JP" dirty="0" smtClean="0"/>
              <a:t> </a:t>
            </a:r>
            <a:r>
              <a:rPr lang="ja-JP" altLang="en-US" dirty="0" smtClean="0"/>
              <a:t>応答が</a:t>
            </a:r>
            <a:r>
              <a:rPr lang="en-US" altLang="ja-JP" dirty="0" smtClean="0"/>
              <a:t> 150μ</a:t>
            </a:r>
            <a:r>
              <a:rPr lang="ja-JP" altLang="en-US" dirty="0" smtClean="0"/>
              <a:t>秒以下</a:t>
            </a:r>
            <a:r>
              <a:rPr lang="en-US" altLang="ja-JP" dirty="0" smtClean="0"/>
              <a:t> (EPICS </a:t>
            </a:r>
            <a:r>
              <a:rPr lang="ja-JP" altLang="en-US" dirty="0" smtClean="0"/>
              <a:t>を通した</a:t>
            </a:r>
            <a:r>
              <a:rPr lang="en-US" altLang="ja-JP" dirty="0" smtClean="0"/>
              <a:t> I/O)</a:t>
            </a:r>
          </a:p>
          <a:p>
            <a:r>
              <a:rPr lang="ja-JP" altLang="en-US" dirty="0" smtClean="0"/>
              <a:t>全ての</a:t>
            </a:r>
            <a:r>
              <a:rPr lang="en-US" altLang="ja-JP" dirty="0" smtClean="0"/>
              <a:t> EPICS IOC </a:t>
            </a:r>
            <a:r>
              <a:rPr lang="ja-JP" altLang="en-US" dirty="0" smtClean="0"/>
              <a:t>機能が使用でき、これまでの</a:t>
            </a:r>
            <a:r>
              <a:rPr lang="en-US" altLang="ja-JP" dirty="0" smtClean="0"/>
              <a:t> </a:t>
            </a:r>
            <a:r>
              <a:rPr lang="ja-JP" altLang="en-US" dirty="0" smtClean="0"/>
              <a:t>ラダーシーケンス</a:t>
            </a:r>
            <a:r>
              <a:rPr lang="en-US" altLang="ja-JP" dirty="0" smtClean="0"/>
              <a:t> CPU </a:t>
            </a:r>
            <a:r>
              <a:rPr lang="ja-JP" altLang="en-US" dirty="0" smtClean="0"/>
              <a:t>も併用できる</a:t>
            </a:r>
            <a:endParaRPr lang="en-US" altLang="ja-JP" dirty="0" smtClean="0"/>
          </a:p>
        </p:txBody>
      </p:sp>
      <p:sp>
        <p:nvSpPr>
          <p:cNvPr id="4" name="スライド番号プレースホルダ 3"/>
          <p:cNvSpPr>
            <a:spLocks noGrp="1"/>
          </p:cNvSpPr>
          <p:nvPr>
            <p:ph type="sldNum" sz="quarter" idx="10"/>
          </p:nvPr>
        </p:nvSpPr>
        <p:spPr/>
        <p:txBody>
          <a:bodyPr/>
          <a:lstStyle/>
          <a:p>
            <a:pPr>
              <a:defRPr/>
            </a:pPr>
            <a:fld id="{4D221721-5FDC-D445-9F85-7F3CCA7B1AE5}" type="slidenum">
              <a:rPr lang="en-US" altLang="ja-JP" smtClean="0"/>
              <a:pPr>
                <a:defRPr/>
              </a:pPr>
              <a:t>13</a:t>
            </a:fld>
            <a:endParaRPr lang="en-US" altLang="ja-JP" dirty="0"/>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タイトル 1"/>
          <p:cNvSpPr>
            <a:spLocks noGrp="1"/>
          </p:cNvSpPr>
          <p:nvPr>
            <p:ph type="title"/>
          </p:nvPr>
        </p:nvSpPr>
        <p:spPr/>
        <p:txBody>
          <a:bodyPr/>
          <a:lstStyle/>
          <a:p>
            <a:r>
              <a:rPr lang="en-US" altLang="ja-JP" dirty="0" smtClean="0"/>
              <a:t>Simpler PLC Usage under EPICS</a:t>
            </a:r>
            <a:endParaRPr lang="ja-JP" altLang="en-US" dirty="0" smtClean="0"/>
          </a:p>
        </p:txBody>
      </p:sp>
      <p:sp>
        <p:nvSpPr>
          <p:cNvPr id="35843" name="コンテンツ プレースホルダ 2"/>
          <p:cNvSpPr>
            <a:spLocks noGrp="1"/>
          </p:cNvSpPr>
          <p:nvPr>
            <p:ph idx="1"/>
          </p:nvPr>
        </p:nvSpPr>
        <p:spPr/>
        <p:txBody>
          <a:bodyPr/>
          <a:lstStyle/>
          <a:p>
            <a:endParaRPr lang="ja-JP" altLang="en-US">
              <a:latin typeface="Arial Rounded MT Bold" charset="0"/>
            </a:endParaRPr>
          </a:p>
        </p:txBody>
      </p:sp>
      <p:sp>
        <p:nvSpPr>
          <p:cNvPr id="35844" name="スライド番号プレースホルダ 3"/>
          <p:cNvSpPr>
            <a:spLocks noGrp="1"/>
          </p:cNvSpPr>
          <p:nvPr>
            <p:ph type="sldNum" sz="quarter" idx="10"/>
          </p:nvPr>
        </p:nvSpPr>
        <p:spPr>
          <a:noFill/>
        </p:spPr>
        <p:txBody>
          <a:bodyPr/>
          <a:lstStyle/>
          <a:p>
            <a:fld id="{111F67DC-5E68-0C47-832C-20B5A8F91A10}" type="slidenum">
              <a:rPr lang="en-US" altLang="ja-JP" smtClean="0">
                <a:latin typeface="Arial Rounded MT Bold" charset="0"/>
                <a:ea typeface="Osaka" charset="-128"/>
                <a:cs typeface="Osaka" charset="-128"/>
              </a:rPr>
              <a:pPr/>
              <a:t>14</a:t>
            </a:fld>
            <a:endParaRPr lang="en-US" altLang="ja-JP" dirty="0" smtClean="0">
              <a:latin typeface="Arial Rounded MT Bold" charset="0"/>
              <a:ea typeface="Osaka" charset="-128"/>
              <a:cs typeface="Osaka" charset="-128"/>
            </a:endParaRPr>
          </a:p>
        </p:txBody>
      </p:sp>
      <p:sp>
        <p:nvSpPr>
          <p:cNvPr id="35845" name="Text Box 29"/>
          <p:cNvSpPr txBox="1">
            <a:spLocks noChangeAspect="1" noChangeArrowheads="1"/>
          </p:cNvSpPr>
          <p:nvPr/>
        </p:nvSpPr>
        <p:spPr bwMode="auto">
          <a:xfrm>
            <a:off x="849313" y="1419225"/>
            <a:ext cx="7315200" cy="325438"/>
          </a:xfrm>
          <a:prstGeom prst="rect">
            <a:avLst/>
          </a:prstGeom>
          <a:noFill/>
          <a:ln w="25400">
            <a:noFill/>
            <a:miter lim="800000"/>
            <a:headEnd/>
            <a:tailEnd/>
          </a:ln>
        </p:spPr>
        <p:txBody>
          <a:bodyPr lIns="49753" tIns="24877" rIns="49753" bIns="24877">
            <a:prstTxWarp prst="textNoShape">
              <a:avLst/>
            </a:prstTxWarp>
            <a:spAutoFit/>
          </a:bodyPr>
          <a:lstStyle/>
          <a:p>
            <a:pPr algn="just" defTabSz="496888"/>
            <a:r>
              <a:rPr lang="en-US" altLang="ja-JP" sz="1800" dirty="0">
                <a:solidFill>
                  <a:srgbClr val="400000"/>
                </a:solidFill>
                <a:latin typeface="Helvetica" charset="0"/>
                <a:ea typeface="ヒラギノ角ゴ Pro W6" charset="-128"/>
                <a:cs typeface="ヒラギノ角ゴ Pro W6" charset="-128"/>
              </a:rPr>
              <a:t>Conventional PLC usage       </a:t>
            </a:r>
            <a:r>
              <a:rPr lang="en-US" altLang="ja-JP" sz="1800" dirty="0">
                <a:solidFill>
                  <a:srgbClr val="006000"/>
                </a:solidFill>
                <a:latin typeface="Helvetica" charset="0"/>
                <a:ea typeface="ヒラギノ角ゴ Pro W6" charset="-128"/>
                <a:cs typeface="ヒラギノ角ゴ Pro W6" charset="-128"/>
              </a:rPr>
              <a:t>with asynchronous access</a:t>
            </a:r>
          </a:p>
        </p:txBody>
      </p:sp>
      <p:sp>
        <p:nvSpPr>
          <p:cNvPr id="6" name="AutoShape 30"/>
          <p:cNvSpPr>
            <a:spLocks noChangeArrowheads="1"/>
          </p:cNvSpPr>
          <p:nvPr/>
        </p:nvSpPr>
        <p:spPr bwMode="auto">
          <a:xfrm>
            <a:off x="5421313" y="3552825"/>
            <a:ext cx="3505200" cy="914400"/>
          </a:xfrm>
          <a:prstGeom prst="roundRect">
            <a:avLst>
              <a:gd name="adj" fmla="val 16667"/>
            </a:avLst>
          </a:prstGeom>
          <a:solidFill>
            <a:schemeClr val="bg1"/>
          </a:solidFill>
          <a:ln w="25400">
            <a:solidFill>
              <a:schemeClr val="tx1"/>
            </a:solidFill>
            <a:round/>
            <a:headEnd/>
            <a:tailEnd/>
          </a:ln>
          <a:effectLst>
            <a:outerShdw blurRad="63500" dist="35921" dir="2700000" algn="ctr" rotWithShape="0">
              <a:srgbClr val="000000">
                <a:alpha val="74998"/>
              </a:srgbClr>
            </a:outerShdw>
          </a:effectLst>
        </p:spPr>
        <p:txBody>
          <a:bodyPr lIns="49753" tIns="24877" rIns="49753" bIns="24877" anchor="ctr">
            <a:prstTxWarp prst="textNoShape">
              <a:avLst/>
            </a:prstTxWarp>
          </a:bodyPr>
          <a:lstStyle/>
          <a:p>
            <a:pPr algn="r" defTabSz="496888">
              <a:defRPr/>
            </a:pPr>
            <a:r>
              <a:rPr lang="en-US" altLang="ja-JP" sz="1600" dirty="0">
                <a:solidFill>
                  <a:srgbClr val="004000"/>
                </a:solidFill>
                <a:latin typeface="Helvetica" pitchFamily="-107" charset="0"/>
                <a:ea typeface="ＭＳ Ｐゴシック" pitchFamily="-107" charset="-128"/>
                <a:cs typeface="ＭＳ Ｐゴシック" pitchFamily="-107" charset="-128"/>
              </a:rPr>
              <a:t>FAM3 PLC</a:t>
            </a:r>
          </a:p>
          <a:p>
            <a:pPr algn="r" defTabSz="496888">
              <a:defRPr/>
            </a:pPr>
            <a:r>
              <a:rPr lang="en-US" altLang="ja-JP" sz="1600" dirty="0">
                <a:solidFill>
                  <a:srgbClr val="004000"/>
                </a:solidFill>
                <a:latin typeface="Helvetica" pitchFamily="-107" charset="0"/>
                <a:ea typeface="ＭＳ Ｐゴシック" pitchFamily="-107" charset="-128"/>
                <a:cs typeface="ＭＳ Ｐゴシック" pitchFamily="-107" charset="-128"/>
              </a:rPr>
              <a:t>I/O Modules</a:t>
            </a:r>
          </a:p>
        </p:txBody>
      </p:sp>
      <p:sp>
        <p:nvSpPr>
          <p:cNvPr id="7" name="AutoShape 27"/>
          <p:cNvSpPr>
            <a:spLocks noChangeArrowheads="1"/>
          </p:cNvSpPr>
          <p:nvPr/>
        </p:nvSpPr>
        <p:spPr bwMode="auto">
          <a:xfrm>
            <a:off x="5421313" y="3552825"/>
            <a:ext cx="1219200" cy="914400"/>
          </a:xfrm>
          <a:prstGeom prst="roundRect">
            <a:avLst>
              <a:gd name="adj" fmla="val 16667"/>
            </a:avLst>
          </a:prstGeom>
          <a:solidFill>
            <a:schemeClr val="accent1"/>
          </a:solidFill>
          <a:ln w="25400">
            <a:solidFill>
              <a:schemeClr val="tx1"/>
            </a:solidFill>
            <a:round/>
            <a:headEnd/>
            <a:tailEnd/>
          </a:ln>
          <a:effectLst>
            <a:outerShdw blurRad="63500" dist="35921" dir="2700000" algn="ctr" rotWithShape="0">
              <a:srgbClr val="000000">
                <a:alpha val="74998"/>
              </a:srgbClr>
            </a:outerShdw>
          </a:effectLst>
        </p:spPr>
        <p:txBody>
          <a:bodyPr lIns="49753" tIns="24877" rIns="49753" bIns="24877" anchor="ctr">
            <a:prstTxWarp prst="textNoShape">
              <a:avLst/>
            </a:prstTxWarp>
          </a:bodyPr>
          <a:lstStyle/>
          <a:p>
            <a:pPr algn="ctr" defTabSz="496888">
              <a:defRPr/>
            </a:pPr>
            <a:r>
              <a:rPr lang="en-US" altLang="ja-JP" sz="1600" dirty="0">
                <a:latin typeface="Helvetica" pitchFamily="-107" charset="0"/>
                <a:ea typeface="ＭＳ Ｐゴシック" pitchFamily="-107" charset="-128"/>
                <a:cs typeface="ＭＳ Ｐゴシック" pitchFamily="-107" charset="-128"/>
              </a:rPr>
              <a:t>F3RP61</a:t>
            </a:r>
          </a:p>
          <a:p>
            <a:pPr algn="ctr" defTabSz="496888">
              <a:defRPr/>
            </a:pPr>
            <a:r>
              <a:rPr lang="en-US" altLang="ja-JP" sz="1600" dirty="0">
                <a:latin typeface="Helvetica" pitchFamily="-107" charset="0"/>
                <a:ea typeface="ＭＳ Ｐゴシック" pitchFamily="-107" charset="-128"/>
                <a:cs typeface="ＭＳ Ｐゴシック" pitchFamily="-107" charset="-128"/>
              </a:rPr>
              <a:t>IOC</a:t>
            </a:r>
          </a:p>
        </p:txBody>
      </p:sp>
      <p:sp>
        <p:nvSpPr>
          <p:cNvPr id="8" name="AutoShape 31"/>
          <p:cNvSpPr>
            <a:spLocks noChangeArrowheads="1"/>
          </p:cNvSpPr>
          <p:nvPr/>
        </p:nvSpPr>
        <p:spPr bwMode="auto">
          <a:xfrm>
            <a:off x="5421313" y="1800225"/>
            <a:ext cx="3505200" cy="914400"/>
          </a:xfrm>
          <a:prstGeom prst="roundRect">
            <a:avLst>
              <a:gd name="adj" fmla="val 16667"/>
            </a:avLst>
          </a:prstGeom>
          <a:solidFill>
            <a:schemeClr val="bg1"/>
          </a:solidFill>
          <a:ln w="25400">
            <a:solidFill>
              <a:schemeClr val="tx1"/>
            </a:solidFill>
            <a:round/>
            <a:headEnd/>
            <a:tailEnd/>
          </a:ln>
          <a:effectLst>
            <a:outerShdw blurRad="63500" dist="35921" dir="2700000" algn="ctr" rotWithShape="0">
              <a:srgbClr val="000000">
                <a:alpha val="74998"/>
              </a:srgbClr>
            </a:outerShdw>
          </a:effectLst>
        </p:spPr>
        <p:txBody>
          <a:bodyPr lIns="49753" tIns="24877" rIns="49753" bIns="24877" anchor="ctr">
            <a:prstTxWarp prst="textNoShape">
              <a:avLst/>
            </a:prstTxWarp>
          </a:bodyPr>
          <a:lstStyle/>
          <a:p>
            <a:pPr algn="r" defTabSz="496888">
              <a:defRPr/>
            </a:pPr>
            <a:r>
              <a:rPr lang="en-US" altLang="ja-JP" sz="1600" dirty="0">
                <a:solidFill>
                  <a:srgbClr val="004000"/>
                </a:solidFill>
                <a:latin typeface="Helvetica" pitchFamily="-107" charset="0"/>
                <a:ea typeface="ＭＳ Ｐゴシック" pitchFamily="-107" charset="-128"/>
                <a:cs typeface="ＭＳ Ｐゴシック" pitchFamily="-107" charset="-128"/>
              </a:rPr>
              <a:t>FAM3 PLC</a:t>
            </a:r>
          </a:p>
          <a:p>
            <a:pPr algn="r" defTabSz="496888">
              <a:defRPr/>
            </a:pPr>
            <a:r>
              <a:rPr lang="en-US" altLang="ja-JP" sz="1600" dirty="0">
                <a:solidFill>
                  <a:srgbClr val="004000"/>
                </a:solidFill>
                <a:latin typeface="Helvetica" pitchFamily="-107" charset="0"/>
                <a:ea typeface="ＭＳ Ｐゴシック" pitchFamily="-107" charset="-128"/>
                <a:cs typeface="ＭＳ Ｐゴシック" pitchFamily="-107" charset="-128"/>
              </a:rPr>
              <a:t>I/O Modules</a:t>
            </a:r>
          </a:p>
        </p:txBody>
      </p:sp>
      <p:sp>
        <p:nvSpPr>
          <p:cNvPr id="9" name="AutoShape 32"/>
          <p:cNvSpPr>
            <a:spLocks noChangeArrowheads="1"/>
          </p:cNvSpPr>
          <p:nvPr/>
        </p:nvSpPr>
        <p:spPr bwMode="auto">
          <a:xfrm>
            <a:off x="5421313" y="1800225"/>
            <a:ext cx="1143000" cy="914400"/>
          </a:xfrm>
          <a:prstGeom prst="roundRect">
            <a:avLst>
              <a:gd name="adj" fmla="val 16667"/>
            </a:avLst>
          </a:prstGeom>
          <a:solidFill>
            <a:srgbClr val="BFE6CC"/>
          </a:solidFill>
          <a:ln w="25400">
            <a:solidFill>
              <a:schemeClr val="tx1"/>
            </a:solidFill>
            <a:round/>
            <a:headEnd/>
            <a:tailEnd/>
          </a:ln>
          <a:effectLst>
            <a:outerShdw blurRad="63500" dist="35921" dir="2700000" algn="ctr" rotWithShape="0">
              <a:srgbClr val="000000">
                <a:alpha val="74998"/>
              </a:srgbClr>
            </a:outerShdw>
          </a:effectLst>
        </p:spPr>
        <p:txBody>
          <a:bodyPr lIns="49753" tIns="24877" rIns="49753" bIns="24877" anchor="ctr">
            <a:prstTxWarp prst="textNoShape">
              <a:avLst/>
            </a:prstTxWarp>
          </a:bodyPr>
          <a:lstStyle/>
          <a:p>
            <a:pPr algn="ctr" defTabSz="496888">
              <a:defRPr/>
            </a:pPr>
            <a:r>
              <a:rPr lang="en-US" altLang="ja-JP" sz="1600" dirty="0">
                <a:solidFill>
                  <a:srgbClr val="400040"/>
                </a:solidFill>
                <a:latin typeface="Helvetica" pitchFamily="-107" charset="0"/>
                <a:ea typeface="ＭＳ Ｐゴシック" pitchFamily="-107" charset="-128"/>
                <a:cs typeface="ＭＳ Ｐゴシック" pitchFamily="-107" charset="-128"/>
              </a:rPr>
              <a:t>Ladder</a:t>
            </a:r>
            <a:br>
              <a:rPr lang="en-US" altLang="ja-JP" sz="1600" dirty="0">
                <a:solidFill>
                  <a:srgbClr val="400040"/>
                </a:solidFill>
                <a:latin typeface="Helvetica" pitchFamily="-107" charset="0"/>
                <a:ea typeface="ＭＳ Ｐゴシック" pitchFamily="-107" charset="-128"/>
                <a:cs typeface="ＭＳ Ｐゴシック" pitchFamily="-107" charset="-128"/>
              </a:rPr>
            </a:br>
            <a:r>
              <a:rPr lang="en-US" altLang="ja-JP" sz="1600" dirty="0">
                <a:solidFill>
                  <a:srgbClr val="400040"/>
                </a:solidFill>
                <a:latin typeface="Helvetica" pitchFamily="-107" charset="0"/>
                <a:ea typeface="ＭＳ Ｐゴシック" pitchFamily="-107" charset="-128"/>
                <a:cs typeface="ＭＳ Ｐゴシック" pitchFamily="-107" charset="-128"/>
              </a:rPr>
              <a:t>CPU</a:t>
            </a:r>
          </a:p>
          <a:p>
            <a:pPr algn="ctr" defTabSz="496888">
              <a:defRPr/>
            </a:pPr>
            <a:r>
              <a:rPr lang="en-US" altLang="ja-JP" sz="1600" dirty="0">
                <a:solidFill>
                  <a:srgbClr val="400040"/>
                </a:solidFill>
                <a:latin typeface="Helvetica" pitchFamily="-107" charset="0"/>
                <a:ea typeface="ＭＳ Ｐゴシック" pitchFamily="-107" charset="-128"/>
                <a:cs typeface="ＭＳ Ｐゴシック" pitchFamily="-107" charset="-128"/>
              </a:rPr>
              <a:t>(Logics)</a:t>
            </a:r>
          </a:p>
        </p:txBody>
      </p:sp>
      <p:sp>
        <p:nvSpPr>
          <p:cNvPr id="10" name="AutoShape 33"/>
          <p:cNvSpPr>
            <a:spLocks noChangeArrowheads="1"/>
          </p:cNvSpPr>
          <p:nvPr/>
        </p:nvSpPr>
        <p:spPr bwMode="auto">
          <a:xfrm>
            <a:off x="1382713" y="1800225"/>
            <a:ext cx="1219200" cy="914400"/>
          </a:xfrm>
          <a:prstGeom prst="roundRect">
            <a:avLst>
              <a:gd name="adj" fmla="val 16667"/>
            </a:avLst>
          </a:prstGeom>
          <a:solidFill>
            <a:schemeClr val="bg1"/>
          </a:solidFill>
          <a:ln w="25400">
            <a:solidFill>
              <a:schemeClr val="tx1"/>
            </a:solidFill>
            <a:round/>
            <a:headEnd/>
            <a:tailEnd/>
          </a:ln>
          <a:effectLst>
            <a:outerShdw blurRad="63500" dist="35921" dir="2700000" algn="ctr" rotWithShape="0">
              <a:srgbClr val="000000">
                <a:alpha val="74998"/>
              </a:srgbClr>
            </a:outerShdw>
          </a:effectLst>
        </p:spPr>
        <p:txBody>
          <a:bodyPr lIns="49753" tIns="24877" rIns="49753" bIns="24877" anchor="ctr">
            <a:prstTxWarp prst="textNoShape">
              <a:avLst/>
            </a:prstTxWarp>
          </a:bodyPr>
          <a:lstStyle/>
          <a:p>
            <a:pPr algn="ctr" defTabSz="496888">
              <a:defRPr/>
            </a:pPr>
            <a:r>
              <a:rPr lang="en-US" altLang="ja-JP" sz="1600" dirty="0">
                <a:solidFill>
                  <a:srgbClr val="004000"/>
                </a:solidFill>
                <a:latin typeface="Helvetica" pitchFamily="-107" charset="0"/>
                <a:ea typeface="ＭＳ Ｐゴシック" pitchFamily="-107" charset="-128"/>
                <a:cs typeface="ＭＳ Ｐゴシック" pitchFamily="-107" charset="-128"/>
              </a:rPr>
              <a:t>OPI</a:t>
            </a:r>
          </a:p>
          <a:p>
            <a:pPr algn="ctr" defTabSz="496888">
              <a:defRPr/>
            </a:pPr>
            <a:r>
              <a:rPr lang="en-US" altLang="ja-JP" sz="1600" dirty="0">
                <a:solidFill>
                  <a:srgbClr val="004000"/>
                </a:solidFill>
                <a:latin typeface="Helvetica" pitchFamily="-107" charset="0"/>
                <a:ea typeface="ＭＳ Ｐゴシック" pitchFamily="-107" charset="-128"/>
                <a:cs typeface="ＭＳ Ｐゴシック" pitchFamily="-107" charset="-128"/>
              </a:rPr>
              <a:t>CA Clients</a:t>
            </a:r>
          </a:p>
        </p:txBody>
      </p:sp>
      <p:sp>
        <p:nvSpPr>
          <p:cNvPr id="11" name="AutoShape 34"/>
          <p:cNvSpPr>
            <a:spLocks noChangeArrowheads="1"/>
          </p:cNvSpPr>
          <p:nvPr/>
        </p:nvSpPr>
        <p:spPr bwMode="auto">
          <a:xfrm>
            <a:off x="3363913" y="1800225"/>
            <a:ext cx="1219200" cy="914400"/>
          </a:xfrm>
          <a:prstGeom prst="roundRect">
            <a:avLst>
              <a:gd name="adj" fmla="val 16667"/>
            </a:avLst>
          </a:prstGeom>
          <a:solidFill>
            <a:schemeClr val="bg1"/>
          </a:solidFill>
          <a:ln w="25400">
            <a:solidFill>
              <a:schemeClr val="tx1"/>
            </a:solidFill>
            <a:round/>
            <a:headEnd/>
            <a:tailEnd/>
          </a:ln>
          <a:effectLst>
            <a:outerShdw blurRad="63500" dist="35921" dir="2700000" algn="ctr" rotWithShape="0">
              <a:srgbClr val="000000">
                <a:alpha val="74998"/>
              </a:srgbClr>
            </a:outerShdw>
          </a:effectLst>
        </p:spPr>
        <p:txBody>
          <a:bodyPr lIns="49753" tIns="24877" rIns="49753" bIns="24877" anchor="ctr">
            <a:prstTxWarp prst="textNoShape">
              <a:avLst/>
            </a:prstTxWarp>
          </a:bodyPr>
          <a:lstStyle/>
          <a:p>
            <a:pPr algn="ctr" defTabSz="496888">
              <a:defRPr/>
            </a:pPr>
            <a:r>
              <a:rPr lang="en-US" altLang="ja-JP" sz="1600" dirty="0">
                <a:solidFill>
                  <a:srgbClr val="004000"/>
                </a:solidFill>
                <a:latin typeface="Helvetica" pitchFamily="-107" charset="0"/>
                <a:ea typeface="ＭＳ Ｐゴシック" pitchFamily="-107" charset="-128"/>
                <a:cs typeface="ＭＳ Ｐゴシック" pitchFamily="-107" charset="-128"/>
              </a:rPr>
              <a:t>IOC</a:t>
            </a:r>
          </a:p>
          <a:p>
            <a:pPr algn="ctr" defTabSz="496888">
              <a:defRPr/>
            </a:pPr>
            <a:r>
              <a:rPr lang="en-US" altLang="ja-JP" sz="1600" dirty="0">
                <a:solidFill>
                  <a:srgbClr val="004000"/>
                </a:solidFill>
                <a:latin typeface="Helvetica" pitchFamily="-107" charset="0"/>
                <a:ea typeface="ＭＳ Ｐゴシック" pitchFamily="-107" charset="-128"/>
                <a:cs typeface="ＭＳ Ｐゴシック" pitchFamily="-107" charset="-128"/>
              </a:rPr>
              <a:t>(Logics)</a:t>
            </a:r>
          </a:p>
        </p:txBody>
      </p:sp>
      <p:cxnSp>
        <p:nvCxnSpPr>
          <p:cNvPr id="12" name="AutoShape 35"/>
          <p:cNvCxnSpPr>
            <a:cxnSpLocks noChangeShapeType="1"/>
            <a:stCxn id="11" idx="1"/>
            <a:endCxn id="10" idx="3"/>
          </p:cNvCxnSpPr>
          <p:nvPr/>
        </p:nvCxnSpPr>
        <p:spPr bwMode="auto">
          <a:xfrm flipH="1">
            <a:off x="2614613" y="2257425"/>
            <a:ext cx="736600" cy="0"/>
          </a:xfrm>
          <a:prstGeom prst="straightConnector1">
            <a:avLst/>
          </a:prstGeom>
          <a:noFill/>
          <a:ln w="25400">
            <a:solidFill>
              <a:schemeClr val="tx1"/>
            </a:solidFill>
            <a:round/>
            <a:headEnd type="triangle" w="med" len="med"/>
            <a:tailEnd type="triangle" w="med" len="med"/>
          </a:ln>
          <a:effectLst>
            <a:outerShdw blurRad="63500" dist="38099" dir="2700000" algn="ctr" rotWithShape="0">
              <a:schemeClr val="tx1">
                <a:alpha val="74998"/>
              </a:schemeClr>
            </a:outerShdw>
          </a:effectLst>
        </p:spPr>
      </p:cxnSp>
      <p:cxnSp>
        <p:nvCxnSpPr>
          <p:cNvPr id="13" name="AutoShape 36"/>
          <p:cNvCxnSpPr>
            <a:cxnSpLocks noChangeShapeType="1"/>
            <a:stCxn id="9" idx="1"/>
            <a:endCxn id="11" idx="3"/>
          </p:cNvCxnSpPr>
          <p:nvPr/>
        </p:nvCxnSpPr>
        <p:spPr bwMode="auto">
          <a:xfrm flipH="1">
            <a:off x="4595813" y="2257425"/>
            <a:ext cx="812800" cy="0"/>
          </a:xfrm>
          <a:prstGeom prst="straightConnector1">
            <a:avLst/>
          </a:prstGeom>
          <a:noFill/>
          <a:ln w="25400">
            <a:solidFill>
              <a:schemeClr val="tx1"/>
            </a:solidFill>
            <a:round/>
            <a:headEnd type="triangle" w="med" len="med"/>
            <a:tailEnd type="triangle" w="med" len="med"/>
          </a:ln>
          <a:effectLst>
            <a:outerShdw blurRad="63500" dist="38099" dir="2700000" algn="ctr" rotWithShape="0">
              <a:schemeClr val="tx1">
                <a:alpha val="74998"/>
              </a:schemeClr>
            </a:outerShdw>
          </a:effectLst>
        </p:spPr>
      </p:cxnSp>
      <p:sp>
        <p:nvSpPr>
          <p:cNvPr id="14" name="AutoShape 38"/>
          <p:cNvSpPr>
            <a:spLocks noChangeArrowheads="1"/>
          </p:cNvSpPr>
          <p:nvPr/>
        </p:nvSpPr>
        <p:spPr bwMode="auto">
          <a:xfrm>
            <a:off x="1382713" y="3552825"/>
            <a:ext cx="1219200" cy="914400"/>
          </a:xfrm>
          <a:prstGeom prst="roundRect">
            <a:avLst>
              <a:gd name="adj" fmla="val 16667"/>
            </a:avLst>
          </a:prstGeom>
          <a:solidFill>
            <a:schemeClr val="bg1"/>
          </a:solidFill>
          <a:ln w="25400">
            <a:solidFill>
              <a:schemeClr val="tx1"/>
            </a:solidFill>
            <a:round/>
            <a:headEnd/>
            <a:tailEnd/>
          </a:ln>
          <a:effectLst>
            <a:outerShdw blurRad="63500" dist="35921" dir="2700000" algn="ctr" rotWithShape="0">
              <a:srgbClr val="000000">
                <a:alpha val="74998"/>
              </a:srgbClr>
            </a:outerShdw>
          </a:effectLst>
        </p:spPr>
        <p:txBody>
          <a:bodyPr lIns="49753" tIns="24877" rIns="49753" bIns="24877" anchor="ctr">
            <a:prstTxWarp prst="textNoShape">
              <a:avLst/>
            </a:prstTxWarp>
          </a:bodyPr>
          <a:lstStyle/>
          <a:p>
            <a:pPr algn="ctr" defTabSz="496888">
              <a:defRPr/>
            </a:pPr>
            <a:r>
              <a:rPr lang="en-US" altLang="ja-JP" sz="1600" dirty="0">
                <a:solidFill>
                  <a:srgbClr val="004000"/>
                </a:solidFill>
                <a:latin typeface="Helvetica" pitchFamily="-107" charset="0"/>
                <a:ea typeface="ＭＳ Ｐゴシック" pitchFamily="-107" charset="-128"/>
                <a:cs typeface="ＭＳ Ｐゴシック" pitchFamily="-107" charset="-128"/>
              </a:rPr>
              <a:t>OPI</a:t>
            </a:r>
          </a:p>
          <a:p>
            <a:pPr algn="ctr" defTabSz="496888">
              <a:defRPr/>
            </a:pPr>
            <a:r>
              <a:rPr lang="en-US" altLang="ja-JP" sz="1600" dirty="0">
                <a:solidFill>
                  <a:srgbClr val="004000"/>
                </a:solidFill>
                <a:latin typeface="Helvetica" pitchFamily="-107" charset="0"/>
                <a:ea typeface="ＭＳ Ｐゴシック" pitchFamily="-107" charset="-128"/>
                <a:cs typeface="ＭＳ Ｐゴシック" pitchFamily="-107" charset="-128"/>
              </a:rPr>
              <a:t>CA Clients</a:t>
            </a:r>
          </a:p>
        </p:txBody>
      </p:sp>
      <p:cxnSp>
        <p:nvCxnSpPr>
          <p:cNvPr id="15" name="AutoShape 40"/>
          <p:cNvCxnSpPr>
            <a:cxnSpLocks noChangeShapeType="1"/>
            <a:stCxn id="7" idx="1"/>
            <a:endCxn id="14" idx="3"/>
          </p:cNvCxnSpPr>
          <p:nvPr/>
        </p:nvCxnSpPr>
        <p:spPr bwMode="auto">
          <a:xfrm flipH="1">
            <a:off x="2614613" y="4010025"/>
            <a:ext cx="2794000" cy="0"/>
          </a:xfrm>
          <a:prstGeom prst="straightConnector1">
            <a:avLst/>
          </a:prstGeom>
          <a:noFill/>
          <a:ln w="25400">
            <a:solidFill>
              <a:schemeClr val="tx1"/>
            </a:solidFill>
            <a:round/>
            <a:headEnd type="triangle" w="med" len="med"/>
            <a:tailEnd type="triangle" w="med" len="med"/>
          </a:ln>
          <a:effectLst>
            <a:outerShdw blurRad="63500" dist="38099" dir="2700000" algn="ctr" rotWithShape="0">
              <a:schemeClr val="tx1">
                <a:alpha val="74998"/>
              </a:schemeClr>
            </a:outerShdw>
          </a:effectLst>
        </p:spPr>
      </p:cxnSp>
      <p:sp>
        <p:nvSpPr>
          <p:cNvPr id="16" name="AutoShape 42"/>
          <p:cNvSpPr>
            <a:spLocks noChangeArrowheads="1"/>
          </p:cNvSpPr>
          <p:nvPr/>
        </p:nvSpPr>
        <p:spPr bwMode="auto">
          <a:xfrm>
            <a:off x="5421313" y="5305425"/>
            <a:ext cx="3505200" cy="914400"/>
          </a:xfrm>
          <a:prstGeom prst="roundRect">
            <a:avLst>
              <a:gd name="adj" fmla="val 16667"/>
            </a:avLst>
          </a:prstGeom>
          <a:solidFill>
            <a:schemeClr val="bg1"/>
          </a:solidFill>
          <a:ln w="25400">
            <a:solidFill>
              <a:schemeClr val="tx1"/>
            </a:solidFill>
            <a:round/>
            <a:headEnd/>
            <a:tailEnd/>
          </a:ln>
          <a:effectLst>
            <a:outerShdw blurRad="63500" dist="35921" dir="2700000" algn="ctr" rotWithShape="0">
              <a:srgbClr val="000000">
                <a:alpha val="74998"/>
              </a:srgbClr>
            </a:outerShdw>
          </a:effectLst>
        </p:spPr>
        <p:txBody>
          <a:bodyPr lIns="49753" tIns="24877" rIns="49753" bIns="24877" anchor="ctr">
            <a:prstTxWarp prst="textNoShape">
              <a:avLst/>
            </a:prstTxWarp>
          </a:bodyPr>
          <a:lstStyle/>
          <a:p>
            <a:pPr algn="r" defTabSz="496888">
              <a:defRPr/>
            </a:pPr>
            <a:r>
              <a:rPr lang="en-US" altLang="ja-JP" sz="1600" dirty="0">
                <a:solidFill>
                  <a:srgbClr val="004000"/>
                </a:solidFill>
                <a:latin typeface="Helvetica" pitchFamily="-107" charset="0"/>
                <a:ea typeface="ＭＳ Ｐゴシック" pitchFamily="-107" charset="-128"/>
                <a:cs typeface="ＭＳ Ｐゴシック" pitchFamily="-107" charset="-128"/>
              </a:rPr>
              <a:t>FAM3 PLC</a:t>
            </a:r>
          </a:p>
          <a:p>
            <a:pPr algn="r" defTabSz="496888">
              <a:defRPr/>
            </a:pPr>
            <a:r>
              <a:rPr lang="en-US" altLang="ja-JP" sz="1600" dirty="0">
                <a:solidFill>
                  <a:srgbClr val="004000"/>
                </a:solidFill>
                <a:latin typeface="Helvetica" pitchFamily="-107" charset="0"/>
                <a:ea typeface="ＭＳ Ｐゴシック" pitchFamily="-107" charset="-128"/>
                <a:cs typeface="ＭＳ Ｐゴシック" pitchFamily="-107" charset="-128"/>
              </a:rPr>
              <a:t>I/O Modules</a:t>
            </a:r>
          </a:p>
        </p:txBody>
      </p:sp>
      <p:sp>
        <p:nvSpPr>
          <p:cNvPr id="17" name="AutoShape 43"/>
          <p:cNvSpPr>
            <a:spLocks noChangeArrowheads="1"/>
          </p:cNvSpPr>
          <p:nvPr/>
        </p:nvSpPr>
        <p:spPr bwMode="auto">
          <a:xfrm>
            <a:off x="5421313" y="5305425"/>
            <a:ext cx="1219200" cy="914400"/>
          </a:xfrm>
          <a:prstGeom prst="roundRect">
            <a:avLst>
              <a:gd name="adj" fmla="val 16667"/>
            </a:avLst>
          </a:prstGeom>
          <a:solidFill>
            <a:schemeClr val="accent1"/>
          </a:solidFill>
          <a:ln w="25400">
            <a:solidFill>
              <a:schemeClr val="tx1"/>
            </a:solidFill>
            <a:round/>
            <a:headEnd/>
            <a:tailEnd/>
          </a:ln>
          <a:effectLst>
            <a:outerShdw blurRad="63500" dist="35921" dir="2700000" algn="ctr" rotWithShape="0">
              <a:srgbClr val="000000">
                <a:alpha val="74998"/>
              </a:srgbClr>
            </a:outerShdw>
          </a:effectLst>
        </p:spPr>
        <p:txBody>
          <a:bodyPr lIns="49753" tIns="24877" rIns="49753" bIns="24877" anchor="ctr">
            <a:prstTxWarp prst="textNoShape">
              <a:avLst/>
            </a:prstTxWarp>
          </a:bodyPr>
          <a:lstStyle/>
          <a:p>
            <a:pPr algn="ctr" defTabSz="496888">
              <a:defRPr/>
            </a:pPr>
            <a:r>
              <a:rPr lang="en-US" altLang="ja-JP" sz="1600" dirty="0">
                <a:latin typeface="Helvetica" pitchFamily="-107" charset="0"/>
                <a:ea typeface="ＭＳ Ｐゴシック" pitchFamily="-107" charset="-128"/>
                <a:cs typeface="ＭＳ Ｐゴシック" pitchFamily="-107" charset="-128"/>
              </a:rPr>
              <a:t>F3RP61</a:t>
            </a:r>
          </a:p>
          <a:p>
            <a:pPr algn="ctr" defTabSz="496888">
              <a:defRPr/>
            </a:pPr>
            <a:r>
              <a:rPr lang="en-US" altLang="ja-JP" sz="1600" dirty="0">
                <a:latin typeface="Helvetica" pitchFamily="-107" charset="0"/>
                <a:ea typeface="ＭＳ Ｐゴシック" pitchFamily="-107" charset="-128"/>
                <a:cs typeface="ＭＳ Ｐゴシック" pitchFamily="-107" charset="-128"/>
              </a:rPr>
              <a:t>IOC</a:t>
            </a:r>
          </a:p>
        </p:txBody>
      </p:sp>
      <p:sp>
        <p:nvSpPr>
          <p:cNvPr id="35858" name="Text Box 44"/>
          <p:cNvSpPr txBox="1">
            <a:spLocks noChangeAspect="1" noChangeArrowheads="1"/>
          </p:cNvSpPr>
          <p:nvPr/>
        </p:nvSpPr>
        <p:spPr bwMode="auto">
          <a:xfrm>
            <a:off x="849313" y="4924425"/>
            <a:ext cx="8534400" cy="325438"/>
          </a:xfrm>
          <a:prstGeom prst="rect">
            <a:avLst/>
          </a:prstGeom>
          <a:noFill/>
          <a:ln w="25400">
            <a:noFill/>
            <a:miter lim="800000"/>
            <a:headEnd/>
            <a:tailEnd/>
          </a:ln>
        </p:spPr>
        <p:txBody>
          <a:bodyPr lIns="49753" tIns="24877" rIns="49753" bIns="24877">
            <a:prstTxWarp prst="textNoShape">
              <a:avLst/>
            </a:prstTxWarp>
            <a:spAutoFit/>
          </a:bodyPr>
          <a:lstStyle/>
          <a:p>
            <a:pPr algn="just" defTabSz="496888"/>
            <a:r>
              <a:rPr lang="en-US" altLang="ja-JP" sz="1800" dirty="0">
                <a:solidFill>
                  <a:srgbClr val="400000"/>
                </a:solidFill>
                <a:latin typeface="Helvetica" charset="0"/>
                <a:ea typeface="ヒラギノ角ゴ Pro W6" charset="-128"/>
                <a:cs typeface="ヒラギノ角ゴ Pro W6" charset="-128"/>
              </a:rPr>
              <a:t>If necessary, we can combine</a:t>
            </a:r>
          </a:p>
        </p:txBody>
      </p:sp>
      <p:sp>
        <p:nvSpPr>
          <p:cNvPr id="19" name="AutoShape 45"/>
          <p:cNvSpPr>
            <a:spLocks noChangeArrowheads="1"/>
          </p:cNvSpPr>
          <p:nvPr/>
        </p:nvSpPr>
        <p:spPr bwMode="auto">
          <a:xfrm>
            <a:off x="1382713" y="5305425"/>
            <a:ext cx="1219200" cy="914400"/>
          </a:xfrm>
          <a:prstGeom prst="roundRect">
            <a:avLst>
              <a:gd name="adj" fmla="val 16667"/>
            </a:avLst>
          </a:prstGeom>
          <a:solidFill>
            <a:schemeClr val="bg1"/>
          </a:solidFill>
          <a:ln w="25400">
            <a:solidFill>
              <a:schemeClr val="tx1"/>
            </a:solidFill>
            <a:round/>
            <a:headEnd/>
            <a:tailEnd/>
          </a:ln>
          <a:effectLst>
            <a:outerShdw blurRad="63500" dist="35921" dir="2700000" algn="ctr" rotWithShape="0">
              <a:srgbClr val="000000">
                <a:alpha val="74998"/>
              </a:srgbClr>
            </a:outerShdw>
          </a:effectLst>
        </p:spPr>
        <p:txBody>
          <a:bodyPr lIns="49753" tIns="24877" rIns="49753" bIns="24877" anchor="ctr">
            <a:prstTxWarp prst="textNoShape">
              <a:avLst/>
            </a:prstTxWarp>
          </a:bodyPr>
          <a:lstStyle/>
          <a:p>
            <a:pPr algn="ctr" defTabSz="496888">
              <a:defRPr/>
            </a:pPr>
            <a:r>
              <a:rPr lang="en-US" altLang="ja-JP" sz="1600" dirty="0">
                <a:solidFill>
                  <a:srgbClr val="004000"/>
                </a:solidFill>
                <a:latin typeface="Helvetica" pitchFamily="-107" charset="0"/>
                <a:ea typeface="ＭＳ Ｐゴシック" pitchFamily="-107" charset="-128"/>
                <a:cs typeface="ＭＳ Ｐゴシック" pitchFamily="-107" charset="-128"/>
              </a:rPr>
              <a:t>OPI</a:t>
            </a:r>
          </a:p>
          <a:p>
            <a:pPr algn="ctr" defTabSz="496888">
              <a:defRPr/>
            </a:pPr>
            <a:r>
              <a:rPr lang="en-US" altLang="ja-JP" sz="1600" dirty="0">
                <a:solidFill>
                  <a:srgbClr val="004000"/>
                </a:solidFill>
                <a:latin typeface="Helvetica" pitchFamily="-107" charset="0"/>
                <a:ea typeface="ＭＳ Ｐゴシック" pitchFamily="-107" charset="-128"/>
                <a:cs typeface="ＭＳ Ｐゴシック" pitchFamily="-107" charset="-128"/>
              </a:rPr>
              <a:t>CA Clients</a:t>
            </a:r>
          </a:p>
        </p:txBody>
      </p:sp>
      <p:cxnSp>
        <p:nvCxnSpPr>
          <p:cNvPr id="20" name="AutoShape 47"/>
          <p:cNvCxnSpPr>
            <a:cxnSpLocks noChangeShapeType="1"/>
            <a:stCxn id="17" idx="1"/>
            <a:endCxn id="19" idx="3"/>
          </p:cNvCxnSpPr>
          <p:nvPr/>
        </p:nvCxnSpPr>
        <p:spPr bwMode="auto">
          <a:xfrm flipH="1">
            <a:off x="2614613" y="5762625"/>
            <a:ext cx="2794000" cy="0"/>
          </a:xfrm>
          <a:prstGeom prst="straightConnector1">
            <a:avLst/>
          </a:prstGeom>
          <a:noFill/>
          <a:ln w="25400">
            <a:solidFill>
              <a:schemeClr val="tx1"/>
            </a:solidFill>
            <a:round/>
            <a:headEnd type="triangle" w="med" len="med"/>
            <a:tailEnd type="triangle" w="med" len="med"/>
          </a:ln>
          <a:effectLst>
            <a:outerShdw blurRad="63500" dist="38099" dir="2700000" algn="ctr" rotWithShape="0">
              <a:schemeClr val="tx1">
                <a:alpha val="74998"/>
              </a:schemeClr>
            </a:outerShdw>
          </a:effectLst>
        </p:spPr>
      </p:cxnSp>
      <p:sp>
        <p:nvSpPr>
          <p:cNvPr id="21" name="AutoShape 49"/>
          <p:cNvSpPr>
            <a:spLocks noChangeArrowheads="1"/>
          </p:cNvSpPr>
          <p:nvPr/>
        </p:nvSpPr>
        <p:spPr bwMode="auto">
          <a:xfrm>
            <a:off x="6640513" y="5305425"/>
            <a:ext cx="914400" cy="914400"/>
          </a:xfrm>
          <a:prstGeom prst="roundRect">
            <a:avLst>
              <a:gd name="adj" fmla="val 16667"/>
            </a:avLst>
          </a:prstGeom>
          <a:solidFill>
            <a:srgbClr val="BFE6CC"/>
          </a:solidFill>
          <a:ln w="25400">
            <a:solidFill>
              <a:schemeClr val="tx1"/>
            </a:solidFill>
            <a:round/>
            <a:headEnd/>
            <a:tailEnd/>
          </a:ln>
          <a:effectLst>
            <a:outerShdw blurRad="63500" dist="35921" dir="2700000" algn="ctr" rotWithShape="0">
              <a:srgbClr val="000000">
                <a:alpha val="74998"/>
              </a:srgbClr>
            </a:outerShdw>
          </a:effectLst>
        </p:spPr>
        <p:txBody>
          <a:bodyPr lIns="49753" tIns="24877" rIns="49753" bIns="24877" anchor="ctr">
            <a:prstTxWarp prst="textNoShape">
              <a:avLst/>
            </a:prstTxWarp>
          </a:bodyPr>
          <a:lstStyle/>
          <a:p>
            <a:pPr algn="ctr" defTabSz="496888">
              <a:defRPr/>
            </a:pPr>
            <a:r>
              <a:rPr lang="en-US" altLang="ja-JP" sz="1600" dirty="0">
                <a:solidFill>
                  <a:srgbClr val="400040"/>
                </a:solidFill>
                <a:latin typeface="Helvetica" pitchFamily="-107" charset="0"/>
                <a:ea typeface="ＭＳ Ｐゴシック" pitchFamily="-107" charset="-128"/>
                <a:cs typeface="ＭＳ Ｐゴシック" pitchFamily="-107" charset="-128"/>
              </a:rPr>
              <a:t>Ladder</a:t>
            </a:r>
            <a:br>
              <a:rPr lang="en-US" altLang="ja-JP" sz="1600" dirty="0">
                <a:solidFill>
                  <a:srgbClr val="400040"/>
                </a:solidFill>
                <a:latin typeface="Helvetica" pitchFamily="-107" charset="0"/>
                <a:ea typeface="ＭＳ Ｐゴシック" pitchFamily="-107" charset="-128"/>
                <a:cs typeface="ＭＳ Ｐゴシック" pitchFamily="-107" charset="-128"/>
              </a:rPr>
            </a:br>
            <a:r>
              <a:rPr lang="en-US" altLang="ja-JP" sz="1600" dirty="0">
                <a:solidFill>
                  <a:srgbClr val="400040"/>
                </a:solidFill>
                <a:latin typeface="Helvetica" pitchFamily="-107" charset="0"/>
                <a:ea typeface="ＭＳ Ｐゴシック" pitchFamily="-107" charset="-128"/>
                <a:cs typeface="ＭＳ Ｐゴシック" pitchFamily="-107" charset="-128"/>
              </a:rPr>
              <a:t>CPU</a:t>
            </a:r>
          </a:p>
        </p:txBody>
      </p:sp>
      <p:sp>
        <p:nvSpPr>
          <p:cNvPr id="35862" name="Text Box 29"/>
          <p:cNvSpPr txBox="1">
            <a:spLocks noChangeAspect="1" noChangeArrowheads="1"/>
          </p:cNvSpPr>
          <p:nvPr/>
        </p:nvSpPr>
        <p:spPr bwMode="auto">
          <a:xfrm>
            <a:off x="846138" y="6503988"/>
            <a:ext cx="7315200" cy="358775"/>
          </a:xfrm>
          <a:prstGeom prst="rect">
            <a:avLst/>
          </a:prstGeom>
          <a:noFill/>
          <a:ln w="25400">
            <a:noFill/>
            <a:miter lim="800000"/>
            <a:headEnd/>
            <a:tailEnd/>
          </a:ln>
        </p:spPr>
        <p:txBody>
          <a:bodyPr lIns="49753" tIns="24877" rIns="49753" bIns="24877">
            <a:prstTxWarp prst="textNoShape">
              <a:avLst/>
            </a:prstTxWarp>
            <a:spAutoFit/>
          </a:bodyPr>
          <a:lstStyle/>
          <a:p>
            <a:pPr algn="just" defTabSz="496888"/>
            <a:r>
              <a:rPr lang="en-US" altLang="ja-JP" sz="2000" dirty="0">
                <a:solidFill>
                  <a:srgbClr val="400000"/>
                </a:solidFill>
                <a:latin typeface="Helvetica" charset="0"/>
                <a:ea typeface="ヒラギノ角ゴ Pro W6" charset="-128"/>
                <a:cs typeface="ヒラギノ角ゴ Pro W6" charset="-128"/>
              </a:rPr>
              <a:t>Logics are confined in PLC, and management is easier</a:t>
            </a:r>
            <a:endParaRPr lang="en-US" altLang="ja-JP" sz="2000" dirty="0">
              <a:solidFill>
                <a:srgbClr val="006000"/>
              </a:solidFill>
              <a:latin typeface="Helvetica" charset="0"/>
              <a:ea typeface="ヒラギノ角ゴ Pro W6" charset="-128"/>
              <a:cs typeface="ヒラギノ角ゴ Pro W6" charset="-128"/>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タイトル 1"/>
          <p:cNvSpPr>
            <a:spLocks noGrp="1"/>
          </p:cNvSpPr>
          <p:nvPr>
            <p:ph type="title"/>
          </p:nvPr>
        </p:nvSpPr>
        <p:spPr/>
        <p:txBody>
          <a:bodyPr/>
          <a:lstStyle/>
          <a:p>
            <a:endParaRPr lang="ja-JP" altLang="en-US">
              <a:latin typeface="Arial Rounded MT Bold" charset="0"/>
            </a:endParaRPr>
          </a:p>
        </p:txBody>
      </p:sp>
      <p:sp>
        <p:nvSpPr>
          <p:cNvPr id="36867" name="コンテンツ プレースホルダ 2"/>
          <p:cNvSpPr>
            <a:spLocks noGrp="1"/>
          </p:cNvSpPr>
          <p:nvPr>
            <p:ph idx="1"/>
          </p:nvPr>
        </p:nvSpPr>
        <p:spPr/>
        <p:txBody>
          <a:bodyPr/>
          <a:lstStyle/>
          <a:p>
            <a:r>
              <a:rPr lang="en-US" altLang="ja-JP" dirty="0" smtClean="0">
                <a:latin typeface="Arial Rounded MT Bold" charset="0"/>
              </a:rPr>
              <a:t>Many medium-speed</a:t>
            </a:r>
          </a:p>
          <a:p>
            <a:pPr>
              <a:buFont typeface="Wingdings" charset="2"/>
              <a:buNone/>
            </a:pPr>
            <a:r>
              <a:rPr lang="en-US" altLang="ja-JP" dirty="0" smtClean="0">
                <a:latin typeface="Arial Rounded MT Bold" charset="0"/>
              </a:rPr>
              <a:t> controllers implemented</a:t>
            </a:r>
          </a:p>
          <a:p>
            <a:pPr lvl="1"/>
            <a:r>
              <a:rPr lang="en-US" altLang="ja-JP" dirty="0" smtClean="0">
                <a:latin typeface="Arial Rounded MT Bold" charset="0"/>
              </a:rPr>
              <a:t>KEKB, Linac, J-PARC, PF, </a:t>
            </a:r>
            <a:br>
              <a:rPr lang="en-US" altLang="ja-JP" dirty="0" smtClean="0">
                <a:latin typeface="Arial Rounded MT Bold" charset="0"/>
              </a:rPr>
            </a:br>
            <a:r>
              <a:rPr lang="en-US" altLang="ja-JP" dirty="0" smtClean="0">
                <a:latin typeface="Arial Rounded MT Bold" charset="0"/>
              </a:rPr>
              <a:t> cERL, RIKEN, NSRRC,</a:t>
            </a:r>
            <a:br>
              <a:rPr lang="en-US" altLang="ja-JP" dirty="0" smtClean="0">
                <a:latin typeface="Arial Rounded MT Bold" charset="0"/>
              </a:rPr>
            </a:br>
            <a:r>
              <a:rPr lang="en-US" altLang="ja-JP" dirty="0" smtClean="0">
                <a:latin typeface="Arial Rounded MT Bold" charset="0"/>
              </a:rPr>
              <a:t> (Korea/PAL, Beijing/IHEP)</a:t>
            </a:r>
          </a:p>
          <a:p>
            <a:r>
              <a:rPr lang="en-US" altLang="ja-JP" dirty="0" smtClean="0">
                <a:latin typeface="Arial Rounded MT Bold" charset="0"/>
              </a:rPr>
              <a:t>Image processing module available</a:t>
            </a:r>
          </a:p>
          <a:p>
            <a:r>
              <a:rPr lang="en-US" altLang="ja-JP" dirty="0" smtClean="0">
                <a:latin typeface="Arial Rounded MT Bold" charset="0"/>
              </a:rPr>
              <a:t>Discussing on EVR module production with SINAP/Shanghai</a:t>
            </a:r>
          </a:p>
          <a:p>
            <a:pPr>
              <a:buFont typeface="Wingdings" charset="2"/>
              <a:buNone/>
            </a:pPr>
            <a:r>
              <a:rPr lang="en-US" altLang="ja-JP" sz="2400" dirty="0" smtClean="0">
                <a:solidFill>
                  <a:srgbClr val="000000"/>
                </a:solidFill>
                <a:latin typeface="Arial Rounded MT Bold" charset="0"/>
              </a:rPr>
              <a:t>	&lt;http://www-linac.kek.jp/cont/epics/f3rp61/&gt;</a:t>
            </a:r>
          </a:p>
        </p:txBody>
      </p:sp>
      <p:sp>
        <p:nvSpPr>
          <p:cNvPr id="36868" name="スライド番号プレースホルダ 3"/>
          <p:cNvSpPr>
            <a:spLocks noGrp="1"/>
          </p:cNvSpPr>
          <p:nvPr>
            <p:ph type="sldNum" sz="quarter" idx="10"/>
          </p:nvPr>
        </p:nvSpPr>
        <p:spPr>
          <a:noFill/>
        </p:spPr>
        <p:txBody>
          <a:bodyPr/>
          <a:lstStyle/>
          <a:p>
            <a:fld id="{23CB22BD-6CBE-3F48-8E9F-53EECA69C1D0}" type="slidenum">
              <a:rPr lang="en-US" altLang="ja-JP" smtClean="0">
                <a:latin typeface="Arial Rounded MT Bold" charset="0"/>
                <a:ea typeface="Osaka" charset="-128"/>
                <a:cs typeface="Osaka" charset="-128"/>
              </a:rPr>
              <a:pPr/>
              <a:t>15</a:t>
            </a:fld>
            <a:endParaRPr lang="en-US" altLang="ja-JP" dirty="0" smtClean="0">
              <a:latin typeface="Arial Rounded MT Bold" charset="0"/>
              <a:ea typeface="Osaka" charset="-128"/>
              <a:cs typeface="Osaka" charset="-128"/>
            </a:endParaRPr>
          </a:p>
        </p:txBody>
      </p:sp>
      <p:pic>
        <p:nvPicPr>
          <p:cNvPr id="36869" name="Picture 4" descr="j"/>
          <p:cNvPicPr>
            <a:picLocks noChangeAspect="1" noChangeArrowheads="1"/>
          </p:cNvPicPr>
          <p:nvPr/>
        </p:nvPicPr>
        <p:blipFill>
          <a:blip r:embed="rId2"/>
          <a:srcRect/>
          <a:stretch>
            <a:fillRect/>
          </a:stretch>
        </p:blipFill>
        <p:spPr bwMode="auto">
          <a:xfrm>
            <a:off x="6059488" y="1343025"/>
            <a:ext cx="4391025" cy="2379663"/>
          </a:xfrm>
          <a:prstGeom prst="rect">
            <a:avLst/>
          </a:prstGeom>
          <a:noFill/>
          <a:ln w="9525">
            <a:noFill/>
            <a:miter lim="800000"/>
            <a:headEnd/>
            <a:tailEnd/>
          </a:ln>
        </p:spPr>
      </p:pic>
      <p:sp>
        <p:nvSpPr>
          <p:cNvPr id="6" name="円/楕円 5"/>
          <p:cNvSpPr>
            <a:spLocks noChangeArrowheads="1"/>
          </p:cNvSpPr>
          <p:nvPr/>
        </p:nvSpPr>
        <p:spPr bwMode="auto">
          <a:xfrm>
            <a:off x="6988175" y="1379538"/>
            <a:ext cx="685800" cy="2097087"/>
          </a:xfrm>
          <a:prstGeom prst="ellipse">
            <a:avLst/>
          </a:prstGeom>
          <a:noFill/>
          <a:ln w="50800">
            <a:solidFill>
              <a:srgbClr val="C00000"/>
            </a:solidFill>
            <a:round/>
            <a:headEnd/>
            <a:tailEnd/>
          </a:ln>
        </p:spPr>
        <p:txBody>
          <a:bodyPr anchor="ctr">
            <a:prstTxWarp prst="textNoShape">
              <a:avLst/>
            </a:prstTxWarp>
          </a:bodyPr>
          <a:lstStyle/>
          <a:p>
            <a:pPr algn="ctr">
              <a:defRPr/>
            </a:pPr>
            <a:endParaRPr lang="ja-JP" altLang="en-US" sz="1800">
              <a:solidFill>
                <a:schemeClr val="lt1"/>
              </a:solidFill>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タイミングと高速広域同期制御</a:t>
            </a:r>
            <a:endParaRPr lang="ja-JP" altLang="en-US" dirty="0"/>
          </a:p>
        </p:txBody>
      </p:sp>
      <p:sp>
        <p:nvSpPr>
          <p:cNvPr id="3" name="コンテンツ プレースホルダ 2"/>
          <p:cNvSpPr>
            <a:spLocks noGrp="1"/>
          </p:cNvSpPr>
          <p:nvPr>
            <p:ph idx="1"/>
          </p:nvPr>
        </p:nvSpPr>
        <p:spPr/>
        <p:txBody>
          <a:bodyPr/>
          <a:lstStyle/>
          <a:p>
            <a:r>
              <a:rPr lang="ja-JP" altLang="en-US" dirty="0" smtClean="0"/>
              <a:t>複数の</a:t>
            </a:r>
            <a:r>
              <a:rPr lang="en-US" altLang="ja-JP" dirty="0" smtClean="0"/>
              <a:t> RF </a:t>
            </a:r>
            <a:r>
              <a:rPr lang="ja-JP" altLang="en-US" dirty="0" smtClean="0"/>
              <a:t>を安定供給</a:t>
            </a:r>
            <a:r>
              <a:rPr lang="en-US" altLang="ja-JP" dirty="0" smtClean="0"/>
              <a:t> (RF group)</a:t>
            </a:r>
          </a:p>
          <a:p>
            <a:pPr lvl="2"/>
            <a:r>
              <a:rPr lang="en-US" altLang="ja-JP" dirty="0" smtClean="0"/>
              <a:t>114, 509, 571, 1298, 2856 MHz</a:t>
            </a:r>
          </a:p>
          <a:p>
            <a:r>
              <a:rPr lang="ja-JP" altLang="en-US" dirty="0" smtClean="0"/>
              <a:t>独立の周長補正とバケット選択</a:t>
            </a:r>
            <a:endParaRPr lang="en-US" altLang="ja-JP" dirty="0" smtClean="0"/>
          </a:p>
          <a:p>
            <a:pPr lvl="2"/>
            <a:r>
              <a:rPr lang="en-US" altLang="ja-JP" dirty="0" smtClean="0"/>
              <a:t>KEKB </a:t>
            </a:r>
            <a:r>
              <a:rPr lang="ja-JP" altLang="en-US" dirty="0" smtClean="0"/>
              <a:t>は</a:t>
            </a:r>
            <a:r>
              <a:rPr lang="en-US" altLang="ja-JP" dirty="0" smtClean="0"/>
              <a:t> 4x10</a:t>
            </a:r>
            <a:r>
              <a:rPr lang="en-US" altLang="ja-JP" baseline="30000" dirty="0" smtClean="0"/>
              <a:t>-7</a:t>
            </a:r>
            <a:r>
              <a:rPr lang="en-US" altLang="ja-JP" dirty="0" smtClean="0"/>
              <a:t>, PF, PF-AR </a:t>
            </a:r>
            <a:r>
              <a:rPr lang="ja-JP" altLang="en-US" dirty="0" smtClean="0"/>
              <a:t>は</a:t>
            </a:r>
            <a:r>
              <a:rPr lang="en-US" altLang="ja-JP" dirty="0" smtClean="0"/>
              <a:t> 4~20x10</a:t>
            </a:r>
            <a:r>
              <a:rPr lang="en-US" altLang="ja-JP" baseline="30000" dirty="0" smtClean="0"/>
              <a:t>-6</a:t>
            </a:r>
            <a:r>
              <a:rPr lang="en-US" altLang="ja-JP" dirty="0" smtClean="0"/>
              <a:t> </a:t>
            </a:r>
          </a:p>
          <a:p>
            <a:r>
              <a:rPr lang="en-US" altLang="ja-JP" dirty="0" smtClean="0"/>
              <a:t>SuperKEKB </a:t>
            </a:r>
            <a:r>
              <a:rPr lang="ja-JP" altLang="en-US" dirty="0" smtClean="0"/>
              <a:t>入射タイミング</a:t>
            </a:r>
            <a:r>
              <a:rPr lang="en-US" altLang="ja-JP" dirty="0" smtClean="0"/>
              <a:t> 30ps </a:t>
            </a:r>
            <a:r>
              <a:rPr lang="ja-JP" altLang="en-US" dirty="0" smtClean="0"/>
              <a:t>以下</a:t>
            </a:r>
            <a:endParaRPr lang="en-US" altLang="ja-JP" dirty="0" smtClean="0"/>
          </a:p>
          <a:p>
            <a:pPr lvl="2"/>
            <a:r>
              <a:rPr lang="en-US" altLang="ja-JP" dirty="0" smtClean="0"/>
              <a:t>PF </a:t>
            </a:r>
            <a:r>
              <a:rPr lang="ja-JP" altLang="en-US" dirty="0" smtClean="0"/>
              <a:t>と</a:t>
            </a:r>
            <a:r>
              <a:rPr lang="en-US" altLang="ja-JP" dirty="0" smtClean="0"/>
              <a:t> PF-AR </a:t>
            </a:r>
            <a:r>
              <a:rPr lang="ja-JP" altLang="en-US" dirty="0" smtClean="0"/>
              <a:t>に対しては偶然の同期</a:t>
            </a:r>
            <a:r>
              <a:rPr lang="en-US" altLang="ja-JP" dirty="0" smtClean="0"/>
              <a:t> (~300ps)</a:t>
            </a:r>
          </a:p>
          <a:p>
            <a:r>
              <a:rPr lang="ja-JP" altLang="en-US" dirty="0" smtClean="0"/>
              <a:t>４リング同時入射</a:t>
            </a:r>
            <a:endParaRPr lang="en-US" altLang="ja-JP" dirty="0" smtClean="0"/>
          </a:p>
          <a:p>
            <a:pPr lvl="2"/>
            <a:r>
              <a:rPr lang="en-US" altLang="ja-JP" dirty="0" smtClean="0"/>
              <a:t>20ms </a:t>
            </a:r>
            <a:r>
              <a:rPr lang="ja-JP" altLang="en-US" dirty="0" smtClean="0"/>
              <a:t>毎にエネルギーや電荷、同期切り換え</a:t>
            </a:r>
            <a:endParaRPr lang="en-US" altLang="ja-JP" dirty="0" smtClean="0"/>
          </a:p>
          <a:p>
            <a:pPr lvl="2"/>
            <a:r>
              <a:rPr lang="ja-JP" altLang="en-US" dirty="0" smtClean="0"/>
              <a:t>ダンピングリング</a:t>
            </a:r>
            <a:r>
              <a:rPr lang="en-US" altLang="ja-JP" dirty="0" smtClean="0"/>
              <a:t> (≧20ms) </a:t>
            </a:r>
            <a:r>
              <a:rPr lang="ja-JP" altLang="en-US" dirty="0" smtClean="0"/>
              <a:t>を通すのでパルス間の依存関係も大きい</a:t>
            </a:r>
            <a:endParaRPr lang="en-US" altLang="ja-JP" dirty="0" smtClean="0"/>
          </a:p>
          <a:p>
            <a:r>
              <a:rPr lang="ja-JP" altLang="en-US" dirty="0" smtClean="0"/>
              <a:t>できればダンピングリングでの</a:t>
            </a:r>
            <a:r>
              <a:rPr lang="en-US" altLang="ja-JP" dirty="0" smtClean="0"/>
              <a:t> RF </a:t>
            </a:r>
            <a:r>
              <a:rPr lang="ja-JP" altLang="en-US" dirty="0" smtClean="0"/>
              <a:t>位相制御</a:t>
            </a:r>
            <a:endParaRPr lang="ja-JP" altLang="en-US" dirty="0"/>
          </a:p>
        </p:txBody>
      </p:sp>
      <p:sp>
        <p:nvSpPr>
          <p:cNvPr id="4" name="スライド番号プレースホルダ 3"/>
          <p:cNvSpPr>
            <a:spLocks noGrp="1"/>
          </p:cNvSpPr>
          <p:nvPr>
            <p:ph type="sldNum" sz="quarter" idx="10"/>
          </p:nvPr>
        </p:nvSpPr>
        <p:spPr/>
        <p:txBody>
          <a:bodyPr/>
          <a:lstStyle/>
          <a:p>
            <a:pPr>
              <a:defRPr/>
            </a:pPr>
            <a:fld id="{4D221721-5FDC-D445-9F85-7F3CCA7B1AE5}" type="slidenum">
              <a:rPr lang="en-US" altLang="ja-JP" smtClean="0"/>
              <a:pPr>
                <a:defRPr/>
              </a:pPr>
              <a:t>16</a:t>
            </a:fld>
            <a:endParaRPr lang="en-US" altLang="ja-JP" dirty="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スライド番号プレースホルダ 3"/>
          <p:cNvSpPr>
            <a:spLocks noGrp="1"/>
          </p:cNvSpPr>
          <p:nvPr>
            <p:ph type="sldNum" sz="quarter" idx="10"/>
          </p:nvPr>
        </p:nvSpPr>
        <p:spPr>
          <a:noFill/>
        </p:spPr>
        <p:txBody>
          <a:bodyPr/>
          <a:lstStyle/>
          <a:p>
            <a:fld id="{47125C4F-1B16-544F-A4E8-42176E76A322}" type="slidenum">
              <a:rPr lang="en-US" altLang="ja-JP" smtClean="0">
                <a:latin typeface="Arial Rounded MT Bold" charset="0"/>
                <a:ea typeface="Osaka" charset="-128"/>
                <a:cs typeface="Osaka" charset="-128"/>
              </a:rPr>
              <a:pPr/>
              <a:t>17</a:t>
            </a:fld>
            <a:endParaRPr lang="en-US" altLang="ja-JP" dirty="0" smtClean="0">
              <a:latin typeface="Arial Rounded MT Bold" charset="0"/>
              <a:ea typeface="Osaka" charset="-128"/>
              <a:cs typeface="Osaka" charset="-128"/>
            </a:endParaRPr>
          </a:p>
        </p:txBody>
      </p:sp>
      <p:sp>
        <p:nvSpPr>
          <p:cNvPr id="41987" name="Rectangle 2"/>
          <p:cNvSpPr>
            <a:spLocks noGrp="1" noChangeArrowheads="1"/>
          </p:cNvSpPr>
          <p:nvPr>
            <p:ph type="title"/>
          </p:nvPr>
        </p:nvSpPr>
        <p:spPr/>
        <p:txBody>
          <a:bodyPr/>
          <a:lstStyle/>
          <a:p>
            <a:r>
              <a:rPr lang="ja-JP" altLang="en-US" dirty="0" smtClean="0"/>
              <a:t>高速広域同期制御</a:t>
            </a:r>
            <a:r>
              <a:rPr lang="en-US" altLang="ja-JP" dirty="0" smtClean="0"/>
              <a:t> (</a:t>
            </a:r>
            <a:r>
              <a:rPr lang="ja-JP" altLang="en-US" dirty="0" smtClean="0"/>
              <a:t>パルス毎制御</a:t>
            </a:r>
            <a:r>
              <a:rPr lang="en-US" altLang="ja-JP" dirty="0" smtClean="0"/>
              <a:t>)</a:t>
            </a:r>
            <a:endParaRPr lang="en-US" altLang="ja-JP" dirty="0"/>
          </a:p>
        </p:txBody>
      </p:sp>
      <p:sp>
        <p:nvSpPr>
          <p:cNvPr id="41988" name="Rectangle 3"/>
          <p:cNvSpPr>
            <a:spLocks noGrp="1" noChangeArrowheads="1"/>
          </p:cNvSpPr>
          <p:nvPr>
            <p:ph type="body" idx="1"/>
          </p:nvPr>
        </p:nvSpPr>
        <p:spPr>
          <a:xfrm>
            <a:off x="6165850" y="1746250"/>
            <a:ext cx="4522788" cy="3025775"/>
          </a:xfrm>
        </p:spPr>
        <p:txBody>
          <a:bodyPr/>
          <a:lstStyle/>
          <a:p>
            <a:pPr marL="0" indent="0"/>
            <a:r>
              <a:rPr lang="en-US" altLang="ja-JP" sz="2400" dirty="0">
                <a:latin typeface="+mj-ea"/>
                <a:ea typeface="+mj-ea"/>
              </a:rPr>
              <a:t>114.24MHz event rate,  </a:t>
            </a:r>
            <a:br>
              <a:rPr lang="en-US" altLang="ja-JP" sz="2400" dirty="0">
                <a:latin typeface="+mj-ea"/>
                <a:ea typeface="+mj-ea"/>
              </a:rPr>
            </a:br>
            <a:r>
              <a:rPr lang="en-US" altLang="ja-JP" sz="2400" dirty="0">
                <a:latin typeface="+mj-ea"/>
                <a:ea typeface="+mj-ea"/>
              </a:rPr>
              <a:t>    50Hz fiducials</a:t>
            </a:r>
          </a:p>
          <a:p>
            <a:pPr marL="0" indent="0"/>
            <a:r>
              <a:rPr lang="en-US" altLang="ja-JP" sz="2400" dirty="0">
                <a:latin typeface="+mj-ea"/>
                <a:ea typeface="+mj-ea"/>
              </a:rPr>
              <a:t>More than </a:t>
            </a:r>
            <a:r>
              <a:rPr lang="en-US" altLang="ja-JP" sz="2400" dirty="0">
                <a:solidFill>
                  <a:srgbClr val="600000"/>
                </a:solidFill>
                <a:latin typeface="+mj-ea"/>
                <a:ea typeface="+mj-ea"/>
              </a:rPr>
              <a:t>hundred</a:t>
            </a:r>
            <a:r>
              <a:rPr lang="en-US" altLang="ja-JP" sz="2400" dirty="0">
                <a:latin typeface="+mj-ea"/>
                <a:ea typeface="+mj-ea"/>
              </a:rPr>
              <a:t> </a:t>
            </a:r>
            <a:br>
              <a:rPr lang="en-US" altLang="ja-JP" sz="2400" dirty="0">
                <a:latin typeface="+mj-ea"/>
                <a:ea typeface="+mj-ea"/>
              </a:rPr>
            </a:br>
            <a:r>
              <a:rPr lang="en-US" altLang="ja-JP" sz="2400" dirty="0">
                <a:latin typeface="+mj-ea"/>
                <a:ea typeface="+mj-ea"/>
              </a:rPr>
              <a:t>    50Hz-Analog/Timing data</a:t>
            </a:r>
          </a:p>
          <a:p>
            <a:pPr marL="0" indent="0"/>
            <a:r>
              <a:rPr lang="en-US" altLang="ja-JP" sz="2400" dirty="0">
                <a:latin typeface="+mj-ea"/>
                <a:ea typeface="+mj-ea"/>
              </a:rPr>
              <a:t>Multi/single-mode fiber</a:t>
            </a:r>
          </a:p>
          <a:p>
            <a:pPr marL="0" indent="0"/>
            <a:r>
              <a:rPr lang="en-US" altLang="ja-JP" sz="2400" dirty="0">
                <a:latin typeface="+mj-ea"/>
                <a:ea typeface="+mj-ea"/>
              </a:rPr>
              <a:t>Timing precision is &lt; 10ps.</a:t>
            </a:r>
          </a:p>
          <a:p>
            <a:pPr lvl="1" indent="0"/>
            <a:r>
              <a:rPr lang="en-US" altLang="ja-JP" sz="2200" dirty="0">
                <a:latin typeface="+mj-ea"/>
                <a:ea typeface="+mj-ea"/>
              </a:rPr>
              <a:t> </a:t>
            </a:r>
            <a:r>
              <a:rPr lang="en-US" altLang="ja-JP" sz="2200" dirty="0">
                <a:solidFill>
                  <a:srgbClr val="400040"/>
                </a:solidFill>
                <a:latin typeface="+mj-ea"/>
                <a:ea typeface="+mj-ea"/>
              </a:rPr>
              <a:t>&lt; 1ps with external module.</a:t>
            </a:r>
          </a:p>
        </p:txBody>
      </p:sp>
      <p:sp>
        <p:nvSpPr>
          <p:cNvPr id="41989" name="Rectangle 208"/>
          <p:cNvSpPr>
            <a:spLocks noChangeArrowheads="1"/>
          </p:cNvSpPr>
          <p:nvPr/>
        </p:nvSpPr>
        <p:spPr bwMode="auto">
          <a:xfrm>
            <a:off x="246063" y="1428750"/>
            <a:ext cx="10339387" cy="1681163"/>
          </a:xfrm>
          <a:prstGeom prst="rect">
            <a:avLst/>
          </a:prstGeom>
          <a:noFill/>
          <a:ln w="9525">
            <a:noFill/>
            <a:miter lim="800000"/>
            <a:headEnd/>
            <a:tailEnd/>
          </a:ln>
        </p:spPr>
        <p:txBody>
          <a:bodyPr lIns="99489" tIns="49746" rIns="99489" bIns="49746">
            <a:prstTxWarp prst="textNoShape">
              <a:avLst/>
            </a:prstTxWarp>
          </a:bodyPr>
          <a:lstStyle/>
          <a:p>
            <a:pPr>
              <a:lnSpc>
                <a:spcPct val="90000"/>
              </a:lnSpc>
              <a:spcBef>
                <a:spcPct val="20000"/>
              </a:spcBef>
              <a:buClr>
                <a:srgbClr val="FF0000"/>
              </a:buClr>
              <a:buFont typeface="Wingdings" charset="2"/>
              <a:buChar char="u"/>
            </a:pPr>
            <a:r>
              <a:rPr lang="en-US" altLang="ja-JP" sz="2400" b="1" dirty="0">
                <a:solidFill>
                  <a:srgbClr val="000060"/>
                </a:solidFill>
                <a:latin typeface="+mj-ea"/>
                <a:ea typeface="+mj-ea"/>
                <a:cs typeface="ヒラギノ丸ゴ Pro W4" charset="-128"/>
              </a:rPr>
              <a:t> MRF’s series-230 Event Generator / Receivers</a:t>
            </a:r>
          </a:p>
          <a:p>
            <a:pPr>
              <a:lnSpc>
                <a:spcPct val="90000"/>
              </a:lnSpc>
              <a:spcBef>
                <a:spcPct val="20000"/>
              </a:spcBef>
              <a:buClr>
                <a:srgbClr val="FF0000"/>
              </a:buClr>
              <a:buFont typeface="Wingdings" charset="2"/>
              <a:buChar char="u"/>
            </a:pPr>
            <a:r>
              <a:rPr lang="en-US" altLang="ja-JP" sz="2400" b="1" dirty="0">
                <a:solidFill>
                  <a:srgbClr val="000060"/>
                </a:solidFill>
                <a:latin typeface="+mj-ea"/>
                <a:ea typeface="+mj-ea"/>
                <a:cs typeface="ヒラギノ丸ゴ Pro W4" charset="-128"/>
              </a:rPr>
              <a:t> VME64x and VxWorks v5.5.1</a:t>
            </a:r>
          </a:p>
          <a:p>
            <a:pPr>
              <a:lnSpc>
                <a:spcPct val="90000"/>
              </a:lnSpc>
              <a:spcBef>
                <a:spcPct val="20000"/>
              </a:spcBef>
              <a:buClr>
                <a:srgbClr val="FF0000"/>
              </a:buClr>
              <a:buFont typeface="Wingdings" charset="2"/>
              <a:buChar char="u"/>
            </a:pPr>
            <a:r>
              <a:rPr lang="en-US" altLang="ja-JP" sz="2400" b="1" dirty="0">
                <a:solidFill>
                  <a:srgbClr val="000060"/>
                </a:solidFill>
                <a:latin typeface="+mj-ea"/>
                <a:ea typeface="+mj-ea"/>
                <a:cs typeface="ヒラギノ丸ゴ Pro W4" charset="-128"/>
              </a:rPr>
              <a:t> EPICS R3.14.9 with DevSup v2.4.1</a:t>
            </a:r>
          </a:p>
          <a:p>
            <a:pPr>
              <a:lnSpc>
                <a:spcPct val="90000"/>
              </a:lnSpc>
              <a:spcBef>
                <a:spcPct val="20000"/>
              </a:spcBef>
              <a:buClr>
                <a:srgbClr val="FF0000"/>
              </a:buClr>
              <a:buFont typeface="Wingdings" charset="2"/>
              <a:buChar char="u"/>
            </a:pPr>
            <a:r>
              <a:rPr lang="en-US" altLang="ja-JP" sz="2400" b="1" dirty="0">
                <a:solidFill>
                  <a:srgbClr val="000060"/>
                </a:solidFill>
                <a:latin typeface="+mj-ea"/>
                <a:ea typeface="+mj-ea"/>
                <a:cs typeface="ヒラギノ丸ゴ Pro W4" charset="-128"/>
              </a:rPr>
              <a:t> 17 event receivers up to now </a:t>
            </a:r>
          </a:p>
        </p:txBody>
      </p:sp>
      <p:grpSp>
        <p:nvGrpSpPr>
          <p:cNvPr id="2" name="図形グループ 6"/>
          <p:cNvGrpSpPr>
            <a:grpSpLocks/>
          </p:cNvGrpSpPr>
          <p:nvPr/>
        </p:nvGrpSpPr>
        <p:grpSpPr bwMode="auto">
          <a:xfrm>
            <a:off x="360363" y="3133725"/>
            <a:ext cx="8047037" cy="3844925"/>
            <a:chOff x="82551" y="90488"/>
            <a:chExt cx="7458948" cy="3486175"/>
          </a:xfrm>
        </p:grpSpPr>
        <p:sp>
          <p:nvSpPr>
            <p:cNvPr id="8" name="Line 739"/>
            <p:cNvSpPr>
              <a:spLocks noChangeShapeType="1"/>
            </p:cNvSpPr>
            <p:nvPr/>
          </p:nvSpPr>
          <p:spPr bwMode="auto">
            <a:xfrm>
              <a:off x="5006134" y="368289"/>
              <a:ext cx="456160" cy="908247"/>
            </a:xfrm>
            <a:prstGeom prst="line">
              <a:avLst/>
            </a:prstGeom>
            <a:noFill/>
            <a:ln w="19050">
              <a:solidFill>
                <a:schemeClr val="tx1"/>
              </a:solidFill>
              <a:round/>
              <a:headEnd/>
              <a:tailEnd type="oval" w="sm" len="sm"/>
            </a:ln>
            <a:effectLst>
              <a:outerShdw blurRad="63500" dist="35921" dir="2700000" algn="ctr" rotWithShape="0">
                <a:schemeClr val="tx1">
                  <a:alpha val="74998"/>
                </a:schemeClr>
              </a:outerShdw>
            </a:effectLst>
          </p:spPr>
          <p:txBody>
            <a:bodyPr lIns="0" tIns="0" rIns="0" bIns="0">
              <a:prstTxWarp prst="textNoShape">
                <a:avLst/>
              </a:prstTxWarp>
              <a:spAutoFit/>
            </a:bodyPr>
            <a:lstStyle/>
            <a:p>
              <a:pPr defTabSz="349349" fontAlgn="auto">
                <a:spcBef>
                  <a:spcPts val="0"/>
                </a:spcBef>
                <a:spcAft>
                  <a:spcPts val="0"/>
                </a:spcAft>
                <a:defRPr/>
              </a:pPr>
              <a:endParaRPr lang="ja-JP" altLang="en-US" dirty="0">
                <a:latin typeface="+mn-lt"/>
                <a:ea typeface="+mn-ea"/>
                <a:cs typeface="+mn-cs"/>
              </a:endParaRPr>
            </a:p>
          </p:txBody>
        </p:sp>
        <p:sp>
          <p:nvSpPr>
            <p:cNvPr id="9" name="Line 740"/>
            <p:cNvSpPr>
              <a:spLocks noChangeShapeType="1"/>
            </p:cNvSpPr>
            <p:nvPr/>
          </p:nvSpPr>
          <p:spPr bwMode="auto">
            <a:xfrm flipH="1">
              <a:off x="1272980" y="368289"/>
              <a:ext cx="3072457" cy="2046796"/>
            </a:xfrm>
            <a:prstGeom prst="line">
              <a:avLst/>
            </a:prstGeom>
            <a:noFill/>
            <a:ln w="19050">
              <a:solidFill>
                <a:schemeClr val="tx1"/>
              </a:solidFill>
              <a:round/>
              <a:headEnd/>
              <a:tailEnd type="oval" w="sm" len="sm"/>
            </a:ln>
            <a:effectLst>
              <a:outerShdw blurRad="63500" dist="35921" dir="2700000" algn="ctr" rotWithShape="0">
                <a:schemeClr val="tx1">
                  <a:alpha val="74998"/>
                </a:schemeClr>
              </a:outerShdw>
            </a:effectLst>
          </p:spPr>
          <p:txBody>
            <a:bodyPr lIns="0" tIns="0" rIns="0" bIns="0">
              <a:prstTxWarp prst="textNoShape">
                <a:avLst/>
              </a:prstTxWarp>
              <a:spAutoFit/>
            </a:bodyPr>
            <a:lstStyle/>
            <a:p>
              <a:pPr defTabSz="349349" fontAlgn="auto">
                <a:spcBef>
                  <a:spcPts val="0"/>
                </a:spcBef>
                <a:spcAft>
                  <a:spcPts val="0"/>
                </a:spcAft>
                <a:defRPr/>
              </a:pPr>
              <a:endParaRPr lang="ja-JP" altLang="en-US" dirty="0">
                <a:latin typeface="+mn-lt"/>
                <a:ea typeface="+mn-ea"/>
                <a:cs typeface="+mn-cs"/>
              </a:endParaRPr>
            </a:p>
          </p:txBody>
        </p:sp>
        <p:sp>
          <p:nvSpPr>
            <p:cNvPr id="10" name="Line 741"/>
            <p:cNvSpPr>
              <a:spLocks noChangeShapeType="1"/>
            </p:cNvSpPr>
            <p:nvPr/>
          </p:nvSpPr>
          <p:spPr bwMode="auto">
            <a:xfrm flipH="1">
              <a:off x="1968992" y="395636"/>
              <a:ext cx="2414704" cy="2020888"/>
            </a:xfrm>
            <a:prstGeom prst="line">
              <a:avLst/>
            </a:prstGeom>
            <a:noFill/>
            <a:ln w="19050">
              <a:solidFill>
                <a:schemeClr val="tx1"/>
              </a:solidFill>
              <a:round/>
              <a:headEnd/>
              <a:tailEnd type="oval" w="sm" len="sm"/>
            </a:ln>
            <a:effectLst>
              <a:outerShdw blurRad="63500" dist="35921" dir="2700000" algn="ctr" rotWithShape="0">
                <a:schemeClr val="tx1">
                  <a:alpha val="74998"/>
                </a:schemeClr>
              </a:outerShdw>
            </a:effectLst>
          </p:spPr>
          <p:txBody>
            <a:bodyPr lIns="0" tIns="0" rIns="0" bIns="0">
              <a:prstTxWarp prst="textNoShape">
                <a:avLst/>
              </a:prstTxWarp>
              <a:spAutoFit/>
            </a:bodyPr>
            <a:lstStyle/>
            <a:p>
              <a:pPr defTabSz="349349" fontAlgn="auto">
                <a:spcBef>
                  <a:spcPts val="0"/>
                </a:spcBef>
                <a:spcAft>
                  <a:spcPts val="0"/>
                </a:spcAft>
                <a:defRPr/>
              </a:pPr>
              <a:endParaRPr lang="ja-JP" altLang="en-US" dirty="0">
                <a:latin typeface="+mn-lt"/>
                <a:ea typeface="+mn-ea"/>
                <a:cs typeface="+mn-cs"/>
              </a:endParaRPr>
            </a:p>
          </p:txBody>
        </p:sp>
        <p:sp>
          <p:nvSpPr>
            <p:cNvPr id="11" name="Line 742"/>
            <p:cNvSpPr>
              <a:spLocks noChangeShapeType="1"/>
            </p:cNvSpPr>
            <p:nvPr/>
          </p:nvSpPr>
          <p:spPr bwMode="auto">
            <a:xfrm flipH="1">
              <a:off x="1246494" y="276168"/>
              <a:ext cx="3216662" cy="1740208"/>
            </a:xfrm>
            <a:prstGeom prst="line">
              <a:avLst/>
            </a:prstGeom>
            <a:noFill/>
            <a:ln w="19050">
              <a:solidFill>
                <a:schemeClr val="tx1"/>
              </a:solidFill>
              <a:round/>
              <a:headEnd/>
              <a:tailEnd type="oval" w="sm" len="sm"/>
            </a:ln>
            <a:effectLst>
              <a:outerShdw blurRad="63500" dist="35921" dir="2700000" algn="ctr" rotWithShape="0">
                <a:schemeClr val="tx1">
                  <a:alpha val="74998"/>
                </a:schemeClr>
              </a:outerShdw>
            </a:effectLst>
          </p:spPr>
          <p:txBody>
            <a:bodyPr lIns="0" tIns="0" rIns="0" bIns="0">
              <a:prstTxWarp prst="textNoShape">
                <a:avLst/>
              </a:prstTxWarp>
              <a:spAutoFit/>
            </a:bodyPr>
            <a:lstStyle/>
            <a:p>
              <a:pPr defTabSz="349349" fontAlgn="auto">
                <a:spcBef>
                  <a:spcPts val="0"/>
                </a:spcBef>
                <a:spcAft>
                  <a:spcPts val="0"/>
                </a:spcAft>
                <a:defRPr/>
              </a:pPr>
              <a:endParaRPr lang="ja-JP" altLang="en-US" dirty="0">
                <a:latin typeface="+mn-lt"/>
                <a:ea typeface="+mn-ea"/>
                <a:cs typeface="+mn-cs"/>
              </a:endParaRPr>
            </a:p>
          </p:txBody>
        </p:sp>
        <p:sp>
          <p:nvSpPr>
            <p:cNvPr id="12" name="Line 743"/>
            <p:cNvSpPr>
              <a:spLocks noChangeShapeType="1"/>
            </p:cNvSpPr>
            <p:nvPr/>
          </p:nvSpPr>
          <p:spPr bwMode="auto">
            <a:xfrm flipH="1">
              <a:off x="2222088" y="366849"/>
              <a:ext cx="2316115" cy="2703153"/>
            </a:xfrm>
            <a:prstGeom prst="line">
              <a:avLst/>
            </a:prstGeom>
            <a:noFill/>
            <a:ln w="19050">
              <a:solidFill>
                <a:schemeClr val="tx1"/>
              </a:solidFill>
              <a:round/>
              <a:headEnd/>
              <a:tailEnd type="oval" w="sm" len="sm"/>
            </a:ln>
            <a:effectLst>
              <a:outerShdw blurRad="63500" dist="35921" dir="2700000" algn="ctr" rotWithShape="0">
                <a:schemeClr val="tx1">
                  <a:alpha val="74998"/>
                </a:schemeClr>
              </a:outerShdw>
            </a:effectLst>
          </p:spPr>
          <p:txBody>
            <a:bodyPr lIns="0" tIns="0" rIns="0" bIns="0">
              <a:prstTxWarp prst="textNoShape">
                <a:avLst/>
              </a:prstTxWarp>
              <a:spAutoFit/>
            </a:bodyPr>
            <a:lstStyle/>
            <a:p>
              <a:pPr defTabSz="349349" fontAlgn="auto">
                <a:spcBef>
                  <a:spcPts val="0"/>
                </a:spcBef>
                <a:spcAft>
                  <a:spcPts val="0"/>
                </a:spcAft>
                <a:defRPr/>
              </a:pPr>
              <a:endParaRPr lang="ja-JP" altLang="en-US" dirty="0">
                <a:latin typeface="+mn-lt"/>
                <a:ea typeface="+mn-ea"/>
                <a:cs typeface="+mn-cs"/>
              </a:endParaRPr>
            </a:p>
          </p:txBody>
        </p:sp>
        <p:sp>
          <p:nvSpPr>
            <p:cNvPr id="13" name="Line 744"/>
            <p:cNvSpPr>
              <a:spLocks noChangeShapeType="1"/>
            </p:cNvSpPr>
            <p:nvPr/>
          </p:nvSpPr>
          <p:spPr bwMode="auto">
            <a:xfrm flipH="1">
              <a:off x="2913685" y="366849"/>
              <a:ext cx="1701035" cy="2703153"/>
            </a:xfrm>
            <a:prstGeom prst="line">
              <a:avLst/>
            </a:prstGeom>
            <a:noFill/>
            <a:ln w="19050">
              <a:solidFill>
                <a:schemeClr val="tx1"/>
              </a:solidFill>
              <a:round/>
              <a:headEnd/>
              <a:tailEnd type="oval" w="sm" len="sm"/>
            </a:ln>
            <a:effectLst>
              <a:outerShdw blurRad="63500" dist="35921" dir="2700000" algn="ctr" rotWithShape="0">
                <a:schemeClr val="tx1">
                  <a:alpha val="74998"/>
                </a:schemeClr>
              </a:outerShdw>
            </a:effectLst>
          </p:spPr>
          <p:txBody>
            <a:bodyPr lIns="0" tIns="0" rIns="0" bIns="0">
              <a:prstTxWarp prst="textNoShape">
                <a:avLst/>
              </a:prstTxWarp>
              <a:spAutoFit/>
            </a:bodyPr>
            <a:lstStyle/>
            <a:p>
              <a:pPr defTabSz="349349" fontAlgn="auto">
                <a:spcBef>
                  <a:spcPts val="0"/>
                </a:spcBef>
                <a:spcAft>
                  <a:spcPts val="0"/>
                </a:spcAft>
                <a:defRPr/>
              </a:pPr>
              <a:endParaRPr lang="ja-JP" altLang="en-US" dirty="0">
                <a:latin typeface="+mn-lt"/>
                <a:ea typeface="+mn-ea"/>
                <a:cs typeface="+mn-cs"/>
              </a:endParaRPr>
            </a:p>
          </p:txBody>
        </p:sp>
        <p:sp>
          <p:nvSpPr>
            <p:cNvPr id="14" name="Line 745"/>
            <p:cNvSpPr>
              <a:spLocks noChangeShapeType="1"/>
            </p:cNvSpPr>
            <p:nvPr/>
          </p:nvSpPr>
          <p:spPr bwMode="auto">
            <a:xfrm flipH="1" flipV="1">
              <a:off x="1948392" y="290562"/>
              <a:ext cx="1522985" cy="0"/>
            </a:xfrm>
            <a:prstGeom prst="line">
              <a:avLst/>
            </a:prstGeom>
            <a:noFill/>
            <a:ln w="19050">
              <a:solidFill>
                <a:schemeClr val="tx1"/>
              </a:solidFill>
              <a:round/>
              <a:headEnd/>
              <a:tailEnd type="oval" w="sm" len="sm"/>
            </a:ln>
            <a:effectLst>
              <a:outerShdw blurRad="63500" dist="35921" dir="2700000" algn="ctr" rotWithShape="0">
                <a:schemeClr val="tx1">
                  <a:alpha val="74998"/>
                </a:schemeClr>
              </a:outerShdw>
            </a:effectLst>
          </p:spPr>
          <p:txBody>
            <a:bodyPr lIns="0" tIns="0" rIns="0" bIns="0">
              <a:prstTxWarp prst="textNoShape">
                <a:avLst/>
              </a:prstTxWarp>
              <a:spAutoFit/>
            </a:bodyPr>
            <a:lstStyle/>
            <a:p>
              <a:pPr defTabSz="349349" fontAlgn="auto">
                <a:spcBef>
                  <a:spcPts val="0"/>
                </a:spcBef>
                <a:spcAft>
                  <a:spcPts val="0"/>
                </a:spcAft>
                <a:defRPr/>
              </a:pPr>
              <a:endParaRPr lang="ja-JP" altLang="en-US" dirty="0">
                <a:latin typeface="+mn-lt"/>
                <a:ea typeface="+mn-ea"/>
                <a:cs typeface="+mn-cs"/>
              </a:endParaRPr>
            </a:p>
          </p:txBody>
        </p:sp>
        <p:sp>
          <p:nvSpPr>
            <p:cNvPr id="42015" name="Rectangle 746"/>
            <p:cNvSpPr>
              <a:spLocks noChangeArrowheads="1"/>
            </p:cNvSpPr>
            <p:nvPr/>
          </p:nvSpPr>
          <p:spPr bwMode="auto">
            <a:xfrm>
              <a:off x="165100" y="2089150"/>
              <a:ext cx="333375" cy="184150"/>
            </a:xfrm>
            <a:prstGeom prst="rect">
              <a:avLst/>
            </a:prstGeom>
            <a:noFill/>
            <a:ln w="9525">
              <a:noFill/>
              <a:miter lim="800000"/>
              <a:headEnd/>
              <a:tailEnd/>
            </a:ln>
          </p:spPr>
          <p:txBody>
            <a:bodyPr wrap="none" lIns="0" tIns="0" rIns="0" bIns="0">
              <a:prstTxWarp prst="textNoShape">
                <a:avLst/>
              </a:prstTxWarp>
              <a:spAutoFit/>
            </a:bodyPr>
            <a:lstStyle/>
            <a:p>
              <a:r>
                <a:rPr lang="en-US" altLang="ja-JP" sz="1300" b="1" dirty="0">
                  <a:solidFill>
                    <a:srgbClr val="1E1B18"/>
                  </a:solidFill>
                  <a:latin typeface="Helvetica" charset="0"/>
                </a:rPr>
                <a:t>ARC</a:t>
              </a:r>
              <a:endParaRPr lang="en-US" altLang="ja-JP" sz="1300" b="1" dirty="0">
                <a:latin typeface="Helvetica" charset="0"/>
              </a:endParaRPr>
            </a:p>
          </p:txBody>
        </p:sp>
        <p:sp>
          <p:nvSpPr>
            <p:cNvPr id="42016" name="Rectangle 747"/>
            <p:cNvSpPr>
              <a:spLocks noChangeArrowheads="1"/>
            </p:cNvSpPr>
            <p:nvPr/>
          </p:nvSpPr>
          <p:spPr bwMode="auto">
            <a:xfrm>
              <a:off x="2220913" y="2770188"/>
              <a:ext cx="560166" cy="181389"/>
            </a:xfrm>
            <a:prstGeom prst="rect">
              <a:avLst/>
            </a:prstGeom>
            <a:noFill/>
            <a:ln w="9525">
              <a:noFill/>
              <a:miter lim="800000"/>
              <a:headEnd/>
              <a:tailEnd/>
            </a:ln>
          </p:spPr>
          <p:txBody>
            <a:bodyPr wrap="none" lIns="0" tIns="0" rIns="0" bIns="0">
              <a:prstTxWarp prst="textNoShape">
                <a:avLst/>
              </a:prstTxWarp>
              <a:spAutoFit/>
            </a:bodyPr>
            <a:lstStyle/>
            <a:p>
              <a:r>
                <a:rPr lang="en-US" altLang="ja-JP" sz="1300" b="1" dirty="0">
                  <a:solidFill>
                    <a:srgbClr val="1E1B18"/>
                  </a:solidFill>
                  <a:latin typeface="Calibri" charset="0"/>
                </a:rPr>
                <a:t>e</a:t>
              </a:r>
              <a:r>
                <a:rPr lang="en-US" altLang="ja-JP" sz="1300" b="1" baseline="30000" dirty="0">
                  <a:solidFill>
                    <a:srgbClr val="1E1B18"/>
                  </a:solidFill>
                  <a:latin typeface="Calibri" charset="0"/>
                </a:rPr>
                <a:t>+</a:t>
              </a:r>
              <a:r>
                <a:rPr lang="en-US" altLang="ja-JP" sz="1300" b="1" dirty="0">
                  <a:solidFill>
                    <a:srgbClr val="1E1B18"/>
                  </a:solidFill>
                  <a:latin typeface="Calibri" charset="0"/>
                </a:rPr>
                <a:t> Target</a:t>
              </a:r>
              <a:endParaRPr lang="en-US" altLang="ja-JP" sz="2200" dirty="0">
                <a:latin typeface="Calibri" charset="0"/>
              </a:endParaRPr>
            </a:p>
          </p:txBody>
        </p:sp>
        <p:sp>
          <p:nvSpPr>
            <p:cNvPr id="17" name="Line 748"/>
            <p:cNvSpPr>
              <a:spLocks noChangeShapeType="1"/>
            </p:cNvSpPr>
            <p:nvPr/>
          </p:nvSpPr>
          <p:spPr bwMode="auto">
            <a:xfrm flipH="1">
              <a:off x="3603810" y="384121"/>
              <a:ext cx="1128628" cy="2687320"/>
            </a:xfrm>
            <a:prstGeom prst="line">
              <a:avLst/>
            </a:prstGeom>
            <a:noFill/>
            <a:ln w="19050">
              <a:solidFill>
                <a:schemeClr val="tx1"/>
              </a:solidFill>
              <a:round/>
              <a:headEnd/>
              <a:tailEnd type="oval" w="sm" len="sm"/>
            </a:ln>
            <a:effectLst>
              <a:outerShdw blurRad="63500" dist="35921" dir="2700000" algn="ctr" rotWithShape="0">
                <a:schemeClr val="tx1">
                  <a:alpha val="74998"/>
                </a:schemeClr>
              </a:outerShdw>
            </a:effectLst>
          </p:spPr>
          <p:txBody>
            <a:bodyPr wrap="none" lIns="0" tIns="0" rIns="0" bIns="0">
              <a:prstTxWarp prst="textNoShape">
                <a:avLst/>
              </a:prstTxWarp>
              <a:spAutoFit/>
            </a:bodyPr>
            <a:lstStyle/>
            <a:p>
              <a:pPr defTabSz="349349" fontAlgn="auto">
                <a:spcBef>
                  <a:spcPts val="0"/>
                </a:spcBef>
                <a:spcAft>
                  <a:spcPts val="0"/>
                </a:spcAft>
                <a:defRPr/>
              </a:pPr>
              <a:endParaRPr lang="ja-JP" altLang="en-US" dirty="0">
                <a:latin typeface="+mn-lt"/>
                <a:ea typeface="+mn-ea"/>
                <a:cs typeface="+mn-cs"/>
              </a:endParaRPr>
            </a:p>
          </p:txBody>
        </p:sp>
        <p:sp>
          <p:nvSpPr>
            <p:cNvPr id="18" name="Line 749"/>
            <p:cNvSpPr>
              <a:spLocks noChangeShapeType="1"/>
            </p:cNvSpPr>
            <p:nvPr/>
          </p:nvSpPr>
          <p:spPr bwMode="auto">
            <a:xfrm>
              <a:off x="4984061" y="384121"/>
              <a:ext cx="0" cy="2687320"/>
            </a:xfrm>
            <a:prstGeom prst="line">
              <a:avLst/>
            </a:prstGeom>
            <a:noFill/>
            <a:ln w="19050">
              <a:solidFill>
                <a:schemeClr val="tx1"/>
              </a:solidFill>
              <a:round/>
              <a:headEnd/>
              <a:tailEnd type="oval" w="sm" len="sm"/>
            </a:ln>
            <a:effectLst>
              <a:outerShdw blurRad="63500" dist="35921" dir="2700000" algn="ctr" rotWithShape="0">
                <a:schemeClr val="tx1">
                  <a:alpha val="74998"/>
                </a:schemeClr>
              </a:outerShdw>
            </a:effectLst>
          </p:spPr>
          <p:txBody>
            <a:bodyPr wrap="none" lIns="0" tIns="0" rIns="0" bIns="0">
              <a:prstTxWarp prst="textNoShape">
                <a:avLst/>
              </a:prstTxWarp>
              <a:spAutoFit/>
            </a:bodyPr>
            <a:lstStyle/>
            <a:p>
              <a:pPr defTabSz="349349" fontAlgn="auto">
                <a:spcBef>
                  <a:spcPts val="0"/>
                </a:spcBef>
                <a:spcAft>
                  <a:spcPts val="0"/>
                </a:spcAft>
                <a:defRPr/>
              </a:pPr>
              <a:endParaRPr lang="ja-JP" altLang="en-US" dirty="0">
                <a:latin typeface="+mn-lt"/>
                <a:ea typeface="+mn-ea"/>
                <a:cs typeface="+mn-cs"/>
              </a:endParaRPr>
            </a:p>
          </p:txBody>
        </p:sp>
        <p:sp>
          <p:nvSpPr>
            <p:cNvPr id="19" name="Line 750"/>
            <p:cNvSpPr>
              <a:spLocks noChangeShapeType="1"/>
            </p:cNvSpPr>
            <p:nvPr/>
          </p:nvSpPr>
          <p:spPr bwMode="auto">
            <a:xfrm flipH="1">
              <a:off x="4292464" y="384121"/>
              <a:ext cx="565050" cy="2687320"/>
            </a:xfrm>
            <a:prstGeom prst="line">
              <a:avLst/>
            </a:prstGeom>
            <a:noFill/>
            <a:ln w="19050">
              <a:solidFill>
                <a:schemeClr val="tx1"/>
              </a:solidFill>
              <a:round/>
              <a:headEnd/>
              <a:tailEnd type="oval" w="sm" len="sm"/>
            </a:ln>
            <a:effectLst>
              <a:outerShdw blurRad="63500" dist="35921" dir="2700000" algn="ctr" rotWithShape="0">
                <a:schemeClr val="tx1">
                  <a:alpha val="74998"/>
                </a:schemeClr>
              </a:outerShdw>
            </a:effectLst>
          </p:spPr>
          <p:txBody>
            <a:bodyPr wrap="none" lIns="0" tIns="0" rIns="0" bIns="0">
              <a:prstTxWarp prst="textNoShape">
                <a:avLst/>
              </a:prstTxWarp>
              <a:spAutoFit/>
            </a:bodyPr>
            <a:lstStyle/>
            <a:p>
              <a:pPr defTabSz="349349" fontAlgn="auto">
                <a:spcBef>
                  <a:spcPts val="0"/>
                </a:spcBef>
                <a:spcAft>
                  <a:spcPts val="0"/>
                </a:spcAft>
                <a:defRPr/>
              </a:pPr>
              <a:endParaRPr lang="ja-JP" altLang="en-US" dirty="0">
                <a:latin typeface="+mn-lt"/>
                <a:ea typeface="+mn-ea"/>
                <a:cs typeface="+mn-cs"/>
              </a:endParaRPr>
            </a:p>
          </p:txBody>
        </p:sp>
        <p:sp>
          <p:nvSpPr>
            <p:cNvPr id="20" name="Line 751"/>
            <p:cNvSpPr>
              <a:spLocks noChangeShapeType="1"/>
            </p:cNvSpPr>
            <p:nvPr/>
          </p:nvSpPr>
          <p:spPr bwMode="auto">
            <a:xfrm flipH="1">
              <a:off x="5549111" y="2284101"/>
              <a:ext cx="1002081"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defTabSz="349349" fontAlgn="auto">
                <a:spcBef>
                  <a:spcPts val="0"/>
                </a:spcBef>
                <a:spcAft>
                  <a:spcPts val="0"/>
                </a:spcAft>
                <a:defRPr/>
              </a:pPr>
              <a:endParaRPr lang="ja-JP" altLang="en-US" dirty="0">
                <a:latin typeface="+mn-lt"/>
                <a:ea typeface="+mn-ea"/>
                <a:cs typeface="+mn-cs"/>
              </a:endParaRPr>
            </a:p>
          </p:txBody>
        </p:sp>
        <p:sp>
          <p:nvSpPr>
            <p:cNvPr id="21" name="Line 752"/>
            <p:cNvSpPr>
              <a:spLocks noChangeShapeType="1"/>
            </p:cNvSpPr>
            <p:nvPr/>
          </p:nvSpPr>
          <p:spPr bwMode="auto">
            <a:xfrm flipH="1">
              <a:off x="4991419" y="2284101"/>
              <a:ext cx="557692" cy="392951"/>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defTabSz="349349" fontAlgn="auto">
                <a:spcBef>
                  <a:spcPts val="0"/>
                </a:spcBef>
                <a:spcAft>
                  <a:spcPts val="0"/>
                </a:spcAft>
                <a:defRPr/>
              </a:pPr>
              <a:endParaRPr lang="ja-JP" altLang="en-US" dirty="0">
                <a:latin typeface="+mn-lt"/>
                <a:ea typeface="+mn-ea"/>
                <a:cs typeface="+mn-cs"/>
              </a:endParaRPr>
            </a:p>
          </p:txBody>
        </p:sp>
        <p:sp>
          <p:nvSpPr>
            <p:cNvPr id="22" name="Line 753"/>
            <p:cNvSpPr>
              <a:spLocks noChangeShapeType="1"/>
            </p:cNvSpPr>
            <p:nvPr/>
          </p:nvSpPr>
          <p:spPr bwMode="auto">
            <a:xfrm flipH="1">
              <a:off x="6551191" y="2089785"/>
              <a:ext cx="314897" cy="194316"/>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defTabSz="349349" fontAlgn="auto">
                <a:spcBef>
                  <a:spcPts val="0"/>
                </a:spcBef>
                <a:spcAft>
                  <a:spcPts val="0"/>
                </a:spcAft>
                <a:defRPr/>
              </a:pPr>
              <a:endParaRPr lang="ja-JP" altLang="en-US" dirty="0">
                <a:latin typeface="+mn-lt"/>
                <a:ea typeface="+mn-ea"/>
                <a:cs typeface="+mn-cs"/>
              </a:endParaRPr>
            </a:p>
          </p:txBody>
        </p:sp>
        <p:sp>
          <p:nvSpPr>
            <p:cNvPr id="23" name="Line 755"/>
            <p:cNvSpPr>
              <a:spLocks noChangeShapeType="1"/>
            </p:cNvSpPr>
            <p:nvPr/>
          </p:nvSpPr>
          <p:spPr bwMode="auto">
            <a:xfrm>
              <a:off x="540182" y="1761607"/>
              <a:ext cx="1442054"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defTabSz="349349" fontAlgn="auto">
                <a:spcBef>
                  <a:spcPts val="0"/>
                </a:spcBef>
                <a:spcAft>
                  <a:spcPts val="0"/>
                </a:spcAft>
                <a:defRPr/>
              </a:pPr>
              <a:endParaRPr lang="ja-JP" altLang="en-US" dirty="0">
                <a:latin typeface="+mn-lt"/>
                <a:ea typeface="+mn-ea"/>
                <a:cs typeface="+mn-cs"/>
              </a:endParaRPr>
            </a:p>
          </p:txBody>
        </p:sp>
        <p:sp>
          <p:nvSpPr>
            <p:cNvPr id="24" name="Line 756"/>
            <p:cNvSpPr>
              <a:spLocks noChangeShapeType="1"/>
            </p:cNvSpPr>
            <p:nvPr/>
          </p:nvSpPr>
          <p:spPr bwMode="auto">
            <a:xfrm>
              <a:off x="526939" y="2677052"/>
              <a:ext cx="5712298"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defTabSz="349349" fontAlgn="auto">
                <a:spcBef>
                  <a:spcPts val="0"/>
                </a:spcBef>
                <a:spcAft>
                  <a:spcPts val="0"/>
                </a:spcAft>
                <a:defRPr/>
              </a:pPr>
              <a:endParaRPr lang="ja-JP" altLang="en-US" dirty="0">
                <a:latin typeface="+mn-lt"/>
                <a:ea typeface="+mn-ea"/>
                <a:cs typeface="+mn-cs"/>
              </a:endParaRPr>
            </a:p>
          </p:txBody>
        </p:sp>
        <p:sp>
          <p:nvSpPr>
            <p:cNvPr id="42025" name="Line 757"/>
            <p:cNvSpPr>
              <a:spLocks noChangeShapeType="1"/>
            </p:cNvSpPr>
            <p:nvPr/>
          </p:nvSpPr>
          <p:spPr bwMode="auto">
            <a:xfrm>
              <a:off x="2560638" y="2613025"/>
              <a:ext cx="0" cy="130175"/>
            </a:xfrm>
            <a:prstGeom prst="line">
              <a:avLst/>
            </a:prstGeom>
            <a:noFill/>
            <a:ln w="38100">
              <a:solidFill>
                <a:schemeClr val="tx1"/>
              </a:solidFill>
              <a:round/>
              <a:headEnd/>
              <a:tailEnd/>
            </a:ln>
          </p:spPr>
          <p:txBody>
            <a:bodyPr wrap="none" lIns="0" tIns="0" rIns="0" bIns="0">
              <a:prstTxWarp prst="textNoShape">
                <a:avLst/>
              </a:prstTxWarp>
              <a:spAutoFit/>
            </a:bodyPr>
            <a:lstStyle/>
            <a:p>
              <a:endParaRPr lang="ja-JP" altLang="en-US"/>
            </a:p>
          </p:txBody>
        </p:sp>
        <p:sp>
          <p:nvSpPr>
            <p:cNvPr id="42026" name="Rectangle 758"/>
            <p:cNvSpPr>
              <a:spLocks noChangeArrowheads="1"/>
            </p:cNvSpPr>
            <p:nvPr/>
          </p:nvSpPr>
          <p:spPr bwMode="auto">
            <a:xfrm>
              <a:off x="5651497" y="2460625"/>
              <a:ext cx="1890002" cy="167436"/>
            </a:xfrm>
            <a:prstGeom prst="rect">
              <a:avLst/>
            </a:prstGeom>
            <a:noFill/>
            <a:ln w="9525">
              <a:noFill/>
              <a:miter lim="800000"/>
              <a:headEnd/>
              <a:tailEnd/>
            </a:ln>
          </p:spPr>
          <p:txBody>
            <a:bodyPr wrap="none" lIns="0" tIns="0" rIns="0" bIns="0">
              <a:prstTxWarp prst="textNoShape">
                <a:avLst/>
              </a:prstTxWarp>
              <a:spAutoFit/>
            </a:bodyPr>
            <a:lstStyle/>
            <a:p>
              <a:r>
                <a:rPr lang="en-US" altLang="ja-JP" sz="1200" b="1" dirty="0">
                  <a:solidFill>
                    <a:srgbClr val="1E1B18"/>
                  </a:solidFill>
                  <a:latin typeface="Helvetica" charset="0"/>
                </a:rPr>
                <a:t>e</a:t>
              </a:r>
              <a:r>
                <a:rPr lang="en-US" altLang="ja-JP" sz="1200" b="1" baseline="30000" dirty="0">
                  <a:solidFill>
                    <a:srgbClr val="1E1B18"/>
                  </a:solidFill>
                  <a:latin typeface="Helvetica" charset="0"/>
                </a:rPr>
                <a:t>+</a:t>
              </a:r>
              <a:r>
                <a:rPr lang="en-US" altLang="ja-JP" sz="1200" b="1" dirty="0">
                  <a:solidFill>
                    <a:srgbClr val="1E1B18"/>
                  </a:solidFill>
                  <a:latin typeface="Helvetica" charset="0"/>
                </a:rPr>
                <a:t> BT (KEKB: 3.5GeV, 2nC)</a:t>
              </a:r>
              <a:endParaRPr lang="en-US" altLang="ja-JP" sz="1200" b="1" dirty="0">
                <a:latin typeface="Helvetica" charset="0"/>
              </a:endParaRPr>
            </a:p>
          </p:txBody>
        </p:sp>
        <p:sp>
          <p:nvSpPr>
            <p:cNvPr id="27" name="Line 759"/>
            <p:cNvSpPr>
              <a:spLocks noChangeShapeType="1"/>
            </p:cNvSpPr>
            <p:nvPr/>
          </p:nvSpPr>
          <p:spPr bwMode="auto">
            <a:xfrm flipH="1" flipV="1">
              <a:off x="6239237" y="2677052"/>
              <a:ext cx="626852" cy="197194"/>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defTabSz="349349" fontAlgn="auto">
                <a:spcBef>
                  <a:spcPts val="0"/>
                </a:spcBef>
                <a:spcAft>
                  <a:spcPts val="0"/>
                </a:spcAft>
                <a:defRPr/>
              </a:pPr>
              <a:endParaRPr lang="ja-JP" altLang="en-US" dirty="0">
                <a:latin typeface="+mn-lt"/>
                <a:ea typeface="+mn-ea"/>
                <a:cs typeface="+mn-cs"/>
              </a:endParaRPr>
            </a:p>
          </p:txBody>
        </p:sp>
        <p:sp>
          <p:nvSpPr>
            <p:cNvPr id="28" name="Line 760"/>
            <p:cNvSpPr>
              <a:spLocks noChangeShapeType="1"/>
            </p:cNvSpPr>
            <p:nvPr/>
          </p:nvSpPr>
          <p:spPr bwMode="auto">
            <a:xfrm flipH="1" flipV="1">
              <a:off x="6239237" y="2874246"/>
              <a:ext cx="626852" cy="197195"/>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defTabSz="349349" fontAlgn="auto">
                <a:spcBef>
                  <a:spcPts val="0"/>
                </a:spcBef>
                <a:spcAft>
                  <a:spcPts val="0"/>
                </a:spcAft>
                <a:defRPr/>
              </a:pPr>
              <a:endParaRPr lang="ja-JP" altLang="en-US" dirty="0">
                <a:latin typeface="+mn-lt"/>
                <a:ea typeface="+mn-ea"/>
                <a:cs typeface="+mn-cs"/>
              </a:endParaRPr>
            </a:p>
          </p:txBody>
        </p:sp>
        <p:sp>
          <p:nvSpPr>
            <p:cNvPr id="42029" name="Rectangle 761"/>
            <p:cNvSpPr>
              <a:spLocks noChangeArrowheads="1"/>
            </p:cNvSpPr>
            <p:nvPr/>
          </p:nvSpPr>
          <p:spPr bwMode="auto">
            <a:xfrm>
              <a:off x="5651496" y="3141663"/>
              <a:ext cx="1806156" cy="334872"/>
            </a:xfrm>
            <a:prstGeom prst="rect">
              <a:avLst/>
            </a:prstGeom>
            <a:noFill/>
            <a:ln w="9525">
              <a:noFill/>
              <a:miter lim="800000"/>
              <a:headEnd/>
              <a:tailEnd/>
            </a:ln>
          </p:spPr>
          <p:txBody>
            <a:bodyPr wrap="none" lIns="0" tIns="0" rIns="0" bIns="0">
              <a:prstTxWarp prst="textNoShape">
                <a:avLst/>
              </a:prstTxWarp>
              <a:spAutoFit/>
            </a:bodyPr>
            <a:lstStyle/>
            <a:p>
              <a:r>
                <a:rPr lang="en-US" altLang="ja-JP" sz="1200" b="1" dirty="0">
                  <a:solidFill>
                    <a:srgbClr val="1E1B18"/>
                  </a:solidFill>
                  <a:latin typeface="Helvetica" charset="0"/>
                </a:rPr>
                <a:t>e</a:t>
              </a:r>
              <a:r>
                <a:rPr lang="en-US" altLang="ja-JP" sz="1200" b="1" baseline="30000" dirty="0">
                  <a:solidFill>
                    <a:srgbClr val="1E1B18"/>
                  </a:solidFill>
                  <a:latin typeface="Helvetica" charset="0"/>
                </a:rPr>
                <a:t>–</a:t>
              </a:r>
              <a:r>
                <a:rPr lang="en-US" altLang="ja-JP" sz="1200" b="1" dirty="0">
                  <a:solidFill>
                    <a:srgbClr val="1E1B18"/>
                  </a:solidFill>
                  <a:latin typeface="Helvetica" charset="0"/>
                </a:rPr>
                <a:t> BT (KEKB: 8GeV, 2nC, </a:t>
              </a:r>
            </a:p>
            <a:p>
              <a:r>
                <a:rPr lang="en-US" altLang="ja-JP" sz="1200" b="1" dirty="0">
                  <a:solidFill>
                    <a:srgbClr val="1E1B18"/>
                  </a:solidFill>
                  <a:latin typeface="Helvetica" charset="0"/>
                </a:rPr>
                <a:t>         </a:t>
              </a:r>
              <a:r>
                <a:rPr lang="en-US" altLang="ja-JP" sz="1200" b="1" dirty="0">
                  <a:solidFill>
                    <a:srgbClr val="808080"/>
                  </a:solidFill>
                  <a:latin typeface="Helvetica" charset="0"/>
                </a:rPr>
                <a:t>PFAR: 3.0GeV, 0.1nC</a:t>
              </a:r>
              <a:r>
                <a:rPr lang="en-US" altLang="ja-JP" sz="1200" b="1" dirty="0">
                  <a:solidFill>
                    <a:srgbClr val="1E1B18"/>
                  </a:solidFill>
                  <a:latin typeface="Helvetica" charset="0"/>
                </a:rPr>
                <a:t>)</a:t>
              </a:r>
              <a:endParaRPr lang="en-US" altLang="ja-JP" sz="1200" b="1" dirty="0">
                <a:latin typeface="Helvetica" charset="0"/>
              </a:endParaRPr>
            </a:p>
          </p:txBody>
        </p:sp>
        <p:sp>
          <p:nvSpPr>
            <p:cNvPr id="42030" name="Rectangle 762"/>
            <p:cNvSpPr>
              <a:spLocks noChangeArrowheads="1"/>
            </p:cNvSpPr>
            <p:nvPr/>
          </p:nvSpPr>
          <p:spPr bwMode="auto">
            <a:xfrm>
              <a:off x="5672131" y="1833563"/>
              <a:ext cx="1794908" cy="167436"/>
            </a:xfrm>
            <a:prstGeom prst="rect">
              <a:avLst/>
            </a:prstGeom>
            <a:noFill/>
            <a:ln w="9525">
              <a:noFill/>
              <a:miter lim="800000"/>
              <a:headEnd/>
              <a:tailEnd/>
            </a:ln>
          </p:spPr>
          <p:txBody>
            <a:bodyPr wrap="none" lIns="0" tIns="0" rIns="0" bIns="0">
              <a:prstTxWarp prst="textNoShape">
                <a:avLst/>
              </a:prstTxWarp>
              <a:spAutoFit/>
            </a:bodyPr>
            <a:lstStyle/>
            <a:p>
              <a:r>
                <a:rPr lang="en-US" altLang="ja-JP" sz="1200" b="1" dirty="0">
                  <a:solidFill>
                    <a:srgbClr val="1E1B18"/>
                  </a:solidFill>
                  <a:latin typeface="Helvetica" charset="0"/>
                </a:rPr>
                <a:t>e</a:t>
              </a:r>
              <a:r>
                <a:rPr lang="en-US" altLang="ja-JP" sz="1200" b="1" baseline="30000" dirty="0">
                  <a:solidFill>
                    <a:srgbClr val="1E1B18"/>
                  </a:solidFill>
                  <a:latin typeface="Helvetica" charset="0"/>
                </a:rPr>
                <a:t>–</a:t>
              </a:r>
              <a:r>
                <a:rPr lang="en-US" altLang="ja-JP" sz="1200" b="1" dirty="0">
                  <a:solidFill>
                    <a:srgbClr val="1E1B18"/>
                  </a:solidFill>
                  <a:latin typeface="Helvetica" charset="0"/>
                </a:rPr>
                <a:t> BT (PF: 2.5GeV, 0.1nC)</a:t>
              </a:r>
              <a:endParaRPr lang="en-US" altLang="ja-JP" sz="1200" b="1" dirty="0">
                <a:latin typeface="Helvetica" charset="0"/>
              </a:endParaRPr>
            </a:p>
          </p:txBody>
        </p:sp>
        <p:sp>
          <p:nvSpPr>
            <p:cNvPr id="31" name="Line 763"/>
            <p:cNvSpPr>
              <a:spLocks noChangeShapeType="1"/>
            </p:cNvSpPr>
            <p:nvPr/>
          </p:nvSpPr>
          <p:spPr bwMode="auto">
            <a:xfrm flipH="1" flipV="1">
              <a:off x="5234213" y="2677052"/>
              <a:ext cx="503247" cy="197194"/>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defTabSz="349349" fontAlgn="auto">
                <a:spcBef>
                  <a:spcPts val="0"/>
                </a:spcBef>
                <a:spcAft>
                  <a:spcPts val="0"/>
                </a:spcAft>
                <a:defRPr/>
              </a:pPr>
              <a:endParaRPr lang="ja-JP" altLang="en-US" dirty="0">
                <a:latin typeface="+mn-lt"/>
                <a:ea typeface="+mn-ea"/>
                <a:cs typeface="+mn-cs"/>
              </a:endParaRPr>
            </a:p>
          </p:txBody>
        </p:sp>
        <p:sp>
          <p:nvSpPr>
            <p:cNvPr id="32" name="Line 764"/>
            <p:cNvSpPr>
              <a:spLocks noChangeShapeType="1"/>
            </p:cNvSpPr>
            <p:nvPr/>
          </p:nvSpPr>
          <p:spPr bwMode="auto">
            <a:xfrm flipH="1" flipV="1">
              <a:off x="5737461" y="2874246"/>
              <a:ext cx="501776"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defTabSz="349349" fontAlgn="auto">
                <a:spcBef>
                  <a:spcPts val="0"/>
                </a:spcBef>
                <a:spcAft>
                  <a:spcPts val="0"/>
                </a:spcAft>
                <a:defRPr/>
              </a:pPr>
              <a:endParaRPr lang="ja-JP" altLang="en-US" dirty="0">
                <a:latin typeface="+mn-lt"/>
                <a:ea typeface="+mn-ea"/>
                <a:cs typeface="+mn-cs"/>
              </a:endParaRPr>
            </a:p>
          </p:txBody>
        </p:sp>
        <p:sp>
          <p:nvSpPr>
            <p:cNvPr id="33" name="Line 765"/>
            <p:cNvSpPr>
              <a:spLocks noChangeShapeType="1"/>
            </p:cNvSpPr>
            <p:nvPr/>
          </p:nvSpPr>
          <p:spPr bwMode="auto">
            <a:xfrm flipH="1" flipV="1">
              <a:off x="5484365" y="2546068"/>
              <a:ext cx="126548" cy="130984"/>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defTabSz="349349" fontAlgn="auto">
                <a:spcBef>
                  <a:spcPts val="0"/>
                </a:spcBef>
                <a:spcAft>
                  <a:spcPts val="0"/>
                </a:spcAft>
                <a:defRPr/>
              </a:pPr>
              <a:endParaRPr lang="ja-JP" altLang="en-US" dirty="0">
                <a:latin typeface="+mn-lt"/>
                <a:ea typeface="+mn-ea"/>
                <a:cs typeface="+mn-cs"/>
              </a:endParaRPr>
            </a:p>
          </p:txBody>
        </p:sp>
        <p:sp>
          <p:nvSpPr>
            <p:cNvPr id="34" name="Line 766"/>
            <p:cNvSpPr>
              <a:spLocks noChangeShapeType="1"/>
            </p:cNvSpPr>
            <p:nvPr/>
          </p:nvSpPr>
          <p:spPr bwMode="auto">
            <a:xfrm flipV="1">
              <a:off x="5234213" y="2546068"/>
              <a:ext cx="125077" cy="130984"/>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defTabSz="349349" fontAlgn="auto">
                <a:spcBef>
                  <a:spcPts val="0"/>
                </a:spcBef>
                <a:spcAft>
                  <a:spcPts val="0"/>
                </a:spcAft>
                <a:defRPr/>
              </a:pPr>
              <a:endParaRPr lang="ja-JP" altLang="en-US" dirty="0">
                <a:latin typeface="+mn-lt"/>
                <a:ea typeface="+mn-ea"/>
                <a:cs typeface="+mn-cs"/>
              </a:endParaRPr>
            </a:p>
          </p:txBody>
        </p:sp>
        <p:sp>
          <p:nvSpPr>
            <p:cNvPr id="35" name="Line 767"/>
            <p:cNvSpPr>
              <a:spLocks noChangeShapeType="1"/>
            </p:cNvSpPr>
            <p:nvPr/>
          </p:nvSpPr>
          <p:spPr bwMode="auto">
            <a:xfrm flipH="1" flipV="1">
              <a:off x="5350461" y="2546068"/>
              <a:ext cx="147148"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defTabSz="349349" fontAlgn="auto">
                <a:spcBef>
                  <a:spcPts val="0"/>
                </a:spcBef>
                <a:spcAft>
                  <a:spcPts val="0"/>
                </a:spcAft>
                <a:defRPr/>
              </a:pPr>
              <a:endParaRPr lang="ja-JP" altLang="en-US" dirty="0">
                <a:latin typeface="+mn-lt"/>
                <a:ea typeface="+mn-ea"/>
                <a:cs typeface="+mn-cs"/>
              </a:endParaRPr>
            </a:p>
          </p:txBody>
        </p:sp>
        <p:sp>
          <p:nvSpPr>
            <p:cNvPr id="42036" name="Text Box 768"/>
            <p:cNvSpPr txBox="1">
              <a:spLocks noChangeArrowheads="1"/>
            </p:cNvSpPr>
            <p:nvPr/>
          </p:nvSpPr>
          <p:spPr bwMode="auto">
            <a:xfrm>
              <a:off x="3143250" y="3311525"/>
              <a:ext cx="1644109" cy="265138"/>
            </a:xfrm>
            <a:prstGeom prst="rect">
              <a:avLst/>
            </a:prstGeom>
            <a:noFill/>
            <a:ln w="9525">
              <a:noFill/>
              <a:miter lim="800000"/>
              <a:headEnd/>
              <a:tailEnd/>
            </a:ln>
          </p:spPr>
          <p:txBody>
            <a:bodyPr wrap="none" lIns="0" tIns="0" rIns="0" bIns="0">
              <a:prstTxWarp prst="textNoShape">
                <a:avLst/>
              </a:prstTxWarp>
              <a:spAutoFit/>
            </a:bodyPr>
            <a:lstStyle/>
            <a:p>
              <a:r>
                <a:rPr lang="en-US" altLang="ja-JP" sz="1900" dirty="0">
                  <a:latin typeface="Helvetica" charset="0"/>
                </a:rPr>
                <a:t>Event Receivers</a:t>
              </a:r>
            </a:p>
          </p:txBody>
        </p:sp>
        <p:sp>
          <p:nvSpPr>
            <p:cNvPr id="37" name="Line 769"/>
            <p:cNvSpPr>
              <a:spLocks noChangeShapeType="1"/>
            </p:cNvSpPr>
            <p:nvPr/>
          </p:nvSpPr>
          <p:spPr bwMode="auto">
            <a:xfrm flipH="1">
              <a:off x="1406886" y="368289"/>
              <a:ext cx="2785517" cy="1105443"/>
            </a:xfrm>
            <a:prstGeom prst="line">
              <a:avLst/>
            </a:prstGeom>
            <a:noFill/>
            <a:ln w="19050">
              <a:solidFill>
                <a:schemeClr val="tx1"/>
              </a:solidFill>
              <a:round/>
              <a:headEnd/>
              <a:tailEnd type="oval" w="sm" len="sm"/>
            </a:ln>
            <a:effectLst>
              <a:outerShdw blurRad="63500" dist="35921" dir="2700000" algn="ctr" rotWithShape="0">
                <a:schemeClr val="tx1">
                  <a:alpha val="74998"/>
                </a:schemeClr>
              </a:outerShdw>
            </a:effectLst>
          </p:spPr>
          <p:txBody>
            <a:bodyPr lIns="0" tIns="0" rIns="0" bIns="0">
              <a:prstTxWarp prst="textNoShape">
                <a:avLst/>
              </a:prstTxWarp>
              <a:spAutoFit/>
            </a:bodyPr>
            <a:lstStyle/>
            <a:p>
              <a:pPr defTabSz="349349" fontAlgn="auto">
                <a:spcBef>
                  <a:spcPts val="0"/>
                </a:spcBef>
                <a:spcAft>
                  <a:spcPts val="0"/>
                </a:spcAft>
                <a:defRPr/>
              </a:pPr>
              <a:endParaRPr lang="ja-JP" altLang="en-US" dirty="0">
                <a:latin typeface="+mn-lt"/>
                <a:ea typeface="+mn-ea"/>
                <a:cs typeface="+mn-cs"/>
              </a:endParaRPr>
            </a:p>
          </p:txBody>
        </p:sp>
        <p:sp>
          <p:nvSpPr>
            <p:cNvPr id="38" name="Line 770"/>
            <p:cNvSpPr>
              <a:spLocks noChangeShapeType="1"/>
            </p:cNvSpPr>
            <p:nvPr/>
          </p:nvSpPr>
          <p:spPr bwMode="auto">
            <a:xfrm flipH="1">
              <a:off x="2033738" y="368289"/>
              <a:ext cx="2196924" cy="1105443"/>
            </a:xfrm>
            <a:prstGeom prst="line">
              <a:avLst/>
            </a:prstGeom>
            <a:noFill/>
            <a:ln w="19050">
              <a:solidFill>
                <a:schemeClr val="tx1"/>
              </a:solidFill>
              <a:round/>
              <a:headEnd/>
              <a:tailEnd type="oval" w="sm" len="sm"/>
            </a:ln>
            <a:effectLst>
              <a:outerShdw blurRad="63500" dist="35921" dir="2700000" algn="ctr" rotWithShape="0">
                <a:schemeClr val="tx1">
                  <a:alpha val="74998"/>
                </a:schemeClr>
              </a:outerShdw>
            </a:effectLst>
          </p:spPr>
          <p:txBody>
            <a:bodyPr lIns="0" tIns="0" rIns="0" bIns="0">
              <a:prstTxWarp prst="textNoShape">
                <a:avLst/>
              </a:prstTxWarp>
              <a:spAutoFit/>
            </a:bodyPr>
            <a:lstStyle/>
            <a:p>
              <a:pPr defTabSz="349349" fontAlgn="auto">
                <a:spcBef>
                  <a:spcPts val="0"/>
                </a:spcBef>
                <a:spcAft>
                  <a:spcPts val="0"/>
                </a:spcAft>
                <a:defRPr/>
              </a:pPr>
              <a:endParaRPr lang="ja-JP" altLang="en-US" dirty="0">
                <a:latin typeface="+mn-lt"/>
                <a:ea typeface="+mn-ea"/>
                <a:cs typeface="+mn-cs"/>
              </a:endParaRPr>
            </a:p>
          </p:txBody>
        </p:sp>
        <p:sp>
          <p:nvSpPr>
            <p:cNvPr id="39" name="Line 771"/>
            <p:cNvSpPr>
              <a:spLocks noChangeShapeType="1"/>
            </p:cNvSpPr>
            <p:nvPr/>
          </p:nvSpPr>
          <p:spPr bwMode="auto">
            <a:xfrm flipH="1">
              <a:off x="652015" y="366849"/>
              <a:ext cx="3505073" cy="1106883"/>
            </a:xfrm>
            <a:prstGeom prst="line">
              <a:avLst/>
            </a:prstGeom>
            <a:noFill/>
            <a:ln w="19050">
              <a:solidFill>
                <a:schemeClr val="tx1"/>
              </a:solidFill>
              <a:round/>
              <a:headEnd/>
              <a:tailEnd type="oval" w="sm" len="sm"/>
            </a:ln>
            <a:effectLst>
              <a:outerShdw blurRad="63500" dist="38099" dir="2700000" algn="ctr" rotWithShape="0">
                <a:schemeClr val="tx1">
                  <a:alpha val="75000"/>
                </a:schemeClr>
              </a:outerShdw>
            </a:effectLst>
          </p:spPr>
          <p:txBody>
            <a:bodyPr lIns="0" tIns="0" rIns="0" bIns="0">
              <a:prstTxWarp prst="textNoShape">
                <a:avLst/>
              </a:prstTxWarp>
              <a:spAutoFit/>
            </a:bodyPr>
            <a:lstStyle/>
            <a:p>
              <a:pPr defTabSz="349349" fontAlgn="auto">
                <a:spcBef>
                  <a:spcPts val="0"/>
                </a:spcBef>
                <a:spcAft>
                  <a:spcPts val="0"/>
                </a:spcAft>
                <a:defRPr/>
              </a:pPr>
              <a:endParaRPr lang="ja-JP" altLang="en-US" dirty="0">
                <a:latin typeface="+mn-lt"/>
                <a:ea typeface="+mn-ea"/>
                <a:cs typeface="+mn-cs"/>
              </a:endParaRPr>
            </a:p>
          </p:txBody>
        </p:sp>
        <p:sp>
          <p:nvSpPr>
            <p:cNvPr id="40" name="Line 772"/>
            <p:cNvSpPr>
              <a:spLocks noChangeShapeType="1"/>
            </p:cNvSpPr>
            <p:nvPr/>
          </p:nvSpPr>
          <p:spPr bwMode="auto">
            <a:xfrm flipH="1">
              <a:off x="3365430" y="388440"/>
              <a:ext cx="1303734" cy="2030963"/>
            </a:xfrm>
            <a:prstGeom prst="line">
              <a:avLst/>
            </a:prstGeom>
            <a:noFill/>
            <a:ln w="19050">
              <a:solidFill>
                <a:schemeClr val="tx1"/>
              </a:solidFill>
              <a:round/>
              <a:headEnd/>
              <a:tailEnd type="oval" w="sm" len="sm"/>
            </a:ln>
            <a:effectLst>
              <a:outerShdw blurRad="63500" dist="35921" dir="2700000" algn="ctr" rotWithShape="0">
                <a:schemeClr val="tx1">
                  <a:alpha val="74998"/>
                </a:schemeClr>
              </a:outerShdw>
            </a:effectLst>
          </p:spPr>
          <p:txBody>
            <a:bodyPr wrap="none" lIns="0" tIns="0" rIns="0" bIns="0">
              <a:prstTxWarp prst="textNoShape">
                <a:avLst/>
              </a:prstTxWarp>
              <a:spAutoFit/>
            </a:bodyPr>
            <a:lstStyle/>
            <a:p>
              <a:pPr defTabSz="349349" fontAlgn="auto">
                <a:spcBef>
                  <a:spcPts val="0"/>
                </a:spcBef>
                <a:spcAft>
                  <a:spcPts val="0"/>
                </a:spcAft>
                <a:defRPr/>
              </a:pPr>
              <a:endParaRPr lang="ja-JP" altLang="en-US" dirty="0">
                <a:latin typeface="+mn-lt"/>
                <a:ea typeface="+mn-ea"/>
                <a:cs typeface="+mn-cs"/>
              </a:endParaRPr>
            </a:p>
          </p:txBody>
        </p:sp>
        <p:sp>
          <p:nvSpPr>
            <p:cNvPr id="41" name="Line 773"/>
            <p:cNvSpPr>
              <a:spLocks noChangeShapeType="1"/>
            </p:cNvSpPr>
            <p:nvPr/>
          </p:nvSpPr>
          <p:spPr bwMode="auto">
            <a:xfrm flipH="1">
              <a:off x="4054084" y="388440"/>
              <a:ext cx="741628" cy="2030963"/>
            </a:xfrm>
            <a:prstGeom prst="line">
              <a:avLst/>
            </a:prstGeom>
            <a:noFill/>
            <a:ln w="19050">
              <a:solidFill>
                <a:schemeClr val="tx1"/>
              </a:solidFill>
              <a:round/>
              <a:headEnd/>
              <a:tailEnd type="oval" w="sm" len="sm"/>
            </a:ln>
            <a:effectLst>
              <a:outerShdw blurRad="63500" dist="35921" dir="2700000" algn="ctr" rotWithShape="0">
                <a:schemeClr val="tx1">
                  <a:alpha val="74998"/>
                </a:schemeClr>
              </a:outerShdw>
            </a:effectLst>
          </p:spPr>
          <p:txBody>
            <a:bodyPr wrap="none" lIns="0" tIns="0" rIns="0" bIns="0">
              <a:prstTxWarp prst="textNoShape">
                <a:avLst/>
              </a:prstTxWarp>
              <a:spAutoFit/>
            </a:bodyPr>
            <a:lstStyle/>
            <a:p>
              <a:pPr defTabSz="349349" fontAlgn="auto">
                <a:spcBef>
                  <a:spcPts val="0"/>
                </a:spcBef>
                <a:spcAft>
                  <a:spcPts val="0"/>
                </a:spcAft>
                <a:defRPr/>
              </a:pPr>
              <a:endParaRPr lang="ja-JP" altLang="en-US" dirty="0">
                <a:latin typeface="+mn-lt"/>
                <a:ea typeface="+mn-ea"/>
                <a:cs typeface="+mn-cs"/>
              </a:endParaRPr>
            </a:p>
          </p:txBody>
        </p:sp>
        <p:sp>
          <p:nvSpPr>
            <p:cNvPr id="42" name="Line 774"/>
            <p:cNvSpPr>
              <a:spLocks noChangeShapeType="1"/>
            </p:cNvSpPr>
            <p:nvPr/>
          </p:nvSpPr>
          <p:spPr bwMode="auto">
            <a:xfrm flipH="1">
              <a:off x="4747153" y="388440"/>
              <a:ext cx="172163" cy="2030963"/>
            </a:xfrm>
            <a:prstGeom prst="line">
              <a:avLst/>
            </a:prstGeom>
            <a:noFill/>
            <a:ln w="19050">
              <a:solidFill>
                <a:schemeClr val="tx1"/>
              </a:solidFill>
              <a:round/>
              <a:headEnd/>
              <a:tailEnd type="oval" w="sm" len="sm"/>
            </a:ln>
            <a:effectLst>
              <a:outerShdw blurRad="63500" dist="35921" dir="2700000" algn="ctr" rotWithShape="0">
                <a:schemeClr val="tx1">
                  <a:alpha val="74998"/>
                </a:schemeClr>
              </a:outerShdw>
            </a:effectLst>
          </p:spPr>
          <p:txBody>
            <a:bodyPr wrap="none" lIns="0" tIns="0" rIns="0" bIns="0">
              <a:prstTxWarp prst="textNoShape">
                <a:avLst/>
              </a:prstTxWarp>
              <a:spAutoFit/>
            </a:bodyPr>
            <a:lstStyle/>
            <a:p>
              <a:pPr defTabSz="349349" fontAlgn="auto">
                <a:spcBef>
                  <a:spcPts val="0"/>
                </a:spcBef>
                <a:spcAft>
                  <a:spcPts val="0"/>
                </a:spcAft>
                <a:defRPr/>
              </a:pPr>
              <a:endParaRPr lang="ja-JP" altLang="en-US" dirty="0">
                <a:latin typeface="+mn-lt"/>
                <a:ea typeface="+mn-ea"/>
                <a:cs typeface="+mn-cs"/>
              </a:endParaRPr>
            </a:p>
          </p:txBody>
        </p:sp>
        <p:sp>
          <p:nvSpPr>
            <p:cNvPr id="43" name="Line 775"/>
            <p:cNvSpPr>
              <a:spLocks noChangeShapeType="1"/>
            </p:cNvSpPr>
            <p:nvPr/>
          </p:nvSpPr>
          <p:spPr bwMode="auto">
            <a:xfrm flipH="1">
              <a:off x="2662061" y="366849"/>
              <a:ext cx="1801095" cy="2049675"/>
            </a:xfrm>
            <a:prstGeom prst="line">
              <a:avLst/>
            </a:prstGeom>
            <a:noFill/>
            <a:ln w="19050">
              <a:solidFill>
                <a:schemeClr val="tx1"/>
              </a:solidFill>
              <a:round/>
              <a:headEnd/>
              <a:tailEnd type="oval" w="sm" len="sm"/>
            </a:ln>
            <a:effectLst>
              <a:outerShdw blurRad="63500" dist="35921" dir="2700000" algn="ctr" rotWithShape="0">
                <a:schemeClr val="tx1">
                  <a:alpha val="74998"/>
                </a:schemeClr>
              </a:outerShdw>
            </a:effectLst>
          </p:spPr>
          <p:txBody>
            <a:bodyPr lIns="0" tIns="0" rIns="0" bIns="0">
              <a:prstTxWarp prst="textNoShape">
                <a:avLst/>
              </a:prstTxWarp>
              <a:spAutoFit/>
            </a:bodyPr>
            <a:lstStyle/>
            <a:p>
              <a:pPr defTabSz="349349" fontAlgn="auto">
                <a:spcBef>
                  <a:spcPts val="0"/>
                </a:spcBef>
                <a:spcAft>
                  <a:spcPts val="0"/>
                </a:spcAft>
                <a:defRPr/>
              </a:pPr>
              <a:endParaRPr lang="ja-JP" altLang="en-US" dirty="0">
                <a:latin typeface="+mn-lt"/>
                <a:ea typeface="+mn-ea"/>
                <a:cs typeface="+mn-cs"/>
              </a:endParaRPr>
            </a:p>
          </p:txBody>
        </p:sp>
        <p:sp>
          <p:nvSpPr>
            <p:cNvPr id="44" name="Text Box 776"/>
            <p:cNvSpPr txBox="1">
              <a:spLocks noChangeAspect="1" noChangeArrowheads="1"/>
            </p:cNvSpPr>
            <p:nvPr/>
          </p:nvSpPr>
          <p:spPr bwMode="auto">
            <a:xfrm>
              <a:off x="3396331" y="90488"/>
              <a:ext cx="1882027" cy="313785"/>
            </a:xfrm>
            <a:prstGeom prst="rect">
              <a:avLst/>
            </a:prstGeom>
            <a:solidFill>
              <a:srgbClr val="00CC99"/>
            </a:solidFill>
            <a:ln w="9525">
              <a:noFill/>
              <a:miter lim="800000"/>
              <a:headEnd/>
              <a:tailEnd/>
            </a:ln>
            <a:effectLst>
              <a:outerShdw blurRad="63500" dist="38099" dir="2700000" algn="ctr" rotWithShape="0">
                <a:schemeClr val="tx1">
                  <a:alpha val="75000"/>
                </a:schemeClr>
              </a:outerShdw>
            </a:effectLst>
          </p:spPr>
          <p:txBody>
            <a:bodyPr wrap="none" lIns="0" tIns="0" rIns="0" bIns="0" anchor="ctr" anchorCtr="1">
              <a:prstTxWarp prst="textNoShape">
                <a:avLst/>
              </a:prstTxWarp>
            </a:bodyPr>
            <a:lstStyle/>
            <a:p>
              <a:pPr defTabSz="349349" fontAlgn="auto">
                <a:spcBef>
                  <a:spcPts val="0"/>
                </a:spcBef>
                <a:spcAft>
                  <a:spcPts val="0"/>
                </a:spcAft>
                <a:defRPr/>
              </a:pPr>
              <a:r>
                <a:rPr lang="en-US" altLang="ja-JP" sz="1900" dirty="0">
                  <a:latin typeface="Helvetica" pitchFamily="-108" charset="0"/>
                  <a:ea typeface="+mn-ea"/>
                  <a:cs typeface="+mn-cs"/>
                </a:rPr>
                <a:t>Event Generator</a:t>
              </a:r>
            </a:p>
          </p:txBody>
        </p:sp>
        <p:sp>
          <p:nvSpPr>
            <p:cNvPr id="42045" name="Rectangle 777"/>
            <p:cNvSpPr>
              <a:spLocks noChangeArrowheads="1"/>
            </p:cNvSpPr>
            <p:nvPr/>
          </p:nvSpPr>
          <p:spPr bwMode="auto">
            <a:xfrm>
              <a:off x="1830387" y="1824038"/>
              <a:ext cx="490628" cy="181389"/>
            </a:xfrm>
            <a:prstGeom prst="rect">
              <a:avLst/>
            </a:prstGeom>
            <a:noFill/>
            <a:ln w="9525">
              <a:noFill/>
              <a:miter lim="800000"/>
              <a:headEnd/>
              <a:tailEnd/>
            </a:ln>
          </p:spPr>
          <p:txBody>
            <a:bodyPr wrap="none" lIns="0" tIns="0" rIns="0" bIns="0">
              <a:prstTxWarp prst="textNoShape">
                <a:avLst/>
              </a:prstTxWarp>
              <a:spAutoFit/>
            </a:bodyPr>
            <a:lstStyle/>
            <a:p>
              <a:r>
                <a:rPr lang="en-US" altLang="ja-JP" sz="1300" b="1" dirty="0">
                  <a:solidFill>
                    <a:srgbClr val="1E1B18"/>
                  </a:solidFill>
                  <a:latin typeface="Calibri" charset="0"/>
                </a:rPr>
                <a:t>e</a:t>
              </a:r>
              <a:r>
                <a:rPr lang="en-US" altLang="ja-JP" sz="1300" b="1" baseline="30000" dirty="0">
                  <a:solidFill>
                    <a:srgbClr val="1E1B18"/>
                  </a:solidFill>
                  <a:latin typeface="ヒラギノ丸ゴ Pro W4" charset="-128"/>
                </a:rPr>
                <a:t>−</a:t>
              </a:r>
              <a:r>
                <a:rPr lang="en-US" altLang="ja-JP" sz="1300" b="1" dirty="0">
                  <a:solidFill>
                    <a:srgbClr val="1E1B18"/>
                  </a:solidFill>
                  <a:latin typeface="Calibri" charset="0"/>
                </a:rPr>
                <a:t> </a:t>
              </a:r>
              <a:r>
                <a:rPr lang="en-US" altLang="ja-JP" sz="1300" b="1" dirty="0">
                  <a:solidFill>
                    <a:srgbClr val="1E1B18"/>
                  </a:solidFill>
                  <a:latin typeface="Helvetica" charset="0"/>
                </a:rPr>
                <a:t>Gun</a:t>
              </a:r>
            </a:p>
          </p:txBody>
        </p:sp>
        <p:sp>
          <p:nvSpPr>
            <p:cNvPr id="46" name="Text Box 778"/>
            <p:cNvSpPr txBox="1">
              <a:spLocks noChangeAspect="1" noChangeArrowheads="1"/>
            </p:cNvSpPr>
            <p:nvPr/>
          </p:nvSpPr>
          <p:spPr bwMode="auto">
            <a:xfrm>
              <a:off x="1971935" y="3103108"/>
              <a:ext cx="457631" cy="169847"/>
            </a:xfrm>
            <a:prstGeom prst="rect">
              <a:avLst/>
            </a:prstGeom>
            <a:solidFill>
              <a:srgbClr val="00CC99"/>
            </a:solidFill>
            <a:ln w="9525">
              <a:noFill/>
              <a:miter lim="800000"/>
              <a:headEnd/>
              <a:tailEnd/>
            </a:ln>
            <a:effectLst>
              <a:outerShdw blurRad="63500" dist="35921" dir="2700000" algn="ctr" rotWithShape="0">
                <a:schemeClr val="tx1">
                  <a:alpha val="74998"/>
                </a:schemeClr>
              </a:outerShdw>
            </a:effectLst>
          </p:spPr>
          <p:txBody>
            <a:bodyPr wrap="none" lIns="0" tIns="0" rIns="0" bIns="0" anchor="ctr" anchorCtr="1">
              <a:prstTxWarp prst="textNoShape">
                <a:avLst/>
              </a:prstTxWarp>
            </a:bodyPr>
            <a:lstStyle/>
            <a:p>
              <a:pPr defTabSz="349349" fontAlgn="auto">
                <a:spcBef>
                  <a:spcPts val="0"/>
                </a:spcBef>
                <a:spcAft>
                  <a:spcPts val="0"/>
                </a:spcAft>
                <a:defRPr/>
              </a:pPr>
              <a:r>
                <a:rPr lang="en-US" altLang="ja-JP" sz="1100" dirty="0">
                  <a:latin typeface="Helvetica" pitchFamily="-108" charset="0"/>
                  <a:ea typeface="+mn-ea"/>
                  <a:cs typeface="+mn-cs"/>
                </a:rPr>
                <a:t>Cont-1</a:t>
              </a:r>
            </a:p>
          </p:txBody>
        </p:sp>
        <p:sp>
          <p:nvSpPr>
            <p:cNvPr id="47" name="Text Box 779"/>
            <p:cNvSpPr txBox="1">
              <a:spLocks noChangeArrowheads="1"/>
            </p:cNvSpPr>
            <p:nvPr/>
          </p:nvSpPr>
          <p:spPr bwMode="auto">
            <a:xfrm>
              <a:off x="4516129" y="2206375"/>
              <a:ext cx="629795" cy="169847"/>
            </a:xfrm>
            <a:prstGeom prst="rect">
              <a:avLst/>
            </a:prstGeom>
            <a:solidFill>
              <a:srgbClr val="00CC99"/>
            </a:solidFill>
            <a:ln w="9525">
              <a:noFill/>
              <a:miter lim="800000"/>
              <a:headEnd/>
              <a:tailEnd/>
            </a:ln>
            <a:effectLst>
              <a:outerShdw blurRad="63500" dist="35921" dir="2700000" algn="ctr" rotWithShape="0">
                <a:schemeClr val="tx1">
                  <a:alpha val="74998"/>
                </a:schemeClr>
              </a:outerShdw>
            </a:effectLst>
          </p:spPr>
          <p:txBody>
            <a:bodyPr wrap="none" lIns="0" tIns="0" rIns="0" bIns="0" anchor="ctr" anchorCtr="1">
              <a:prstTxWarp prst="textNoShape">
                <a:avLst/>
              </a:prstTxWarp>
            </a:bodyPr>
            <a:lstStyle/>
            <a:p>
              <a:pPr defTabSz="349349" fontAlgn="auto">
                <a:spcBef>
                  <a:spcPts val="0"/>
                </a:spcBef>
                <a:spcAft>
                  <a:spcPts val="0"/>
                </a:spcAft>
                <a:defRPr/>
              </a:pPr>
              <a:r>
                <a:rPr lang="en-US" altLang="ja-JP" sz="1100" dirty="0">
                  <a:latin typeface="Helvetica" pitchFamily="-108" charset="0"/>
                  <a:ea typeface="+mn-ea"/>
                  <a:cs typeface="+mn-cs"/>
                </a:rPr>
                <a:t>KL_51/52</a:t>
              </a:r>
            </a:p>
          </p:txBody>
        </p:sp>
        <p:sp>
          <p:nvSpPr>
            <p:cNvPr id="48" name="Text Box 780"/>
            <p:cNvSpPr txBox="1">
              <a:spLocks noChangeAspect="1" noChangeArrowheads="1"/>
            </p:cNvSpPr>
            <p:nvPr/>
          </p:nvSpPr>
          <p:spPr bwMode="auto">
            <a:xfrm>
              <a:off x="4516129" y="2448190"/>
              <a:ext cx="339913" cy="169847"/>
            </a:xfrm>
            <a:prstGeom prst="rect">
              <a:avLst/>
            </a:prstGeom>
            <a:solidFill>
              <a:srgbClr val="00CC99"/>
            </a:solidFill>
            <a:ln w="9525">
              <a:noFill/>
              <a:miter lim="800000"/>
              <a:headEnd/>
              <a:tailEnd/>
            </a:ln>
            <a:effectLst>
              <a:outerShdw blurRad="63500" dist="35921" dir="2700000" algn="ctr" rotWithShape="0">
                <a:schemeClr val="tx1">
                  <a:alpha val="74998"/>
                </a:schemeClr>
              </a:outerShdw>
            </a:effectLst>
          </p:spPr>
          <p:txBody>
            <a:bodyPr wrap="none" lIns="0" tIns="0" rIns="0" bIns="0" anchor="ctr" anchorCtr="1">
              <a:prstTxWarp prst="textNoShape">
                <a:avLst/>
              </a:prstTxWarp>
            </a:bodyPr>
            <a:lstStyle/>
            <a:p>
              <a:pPr defTabSz="349349" fontAlgn="auto">
                <a:spcBef>
                  <a:spcPts val="0"/>
                </a:spcBef>
                <a:spcAft>
                  <a:spcPts val="0"/>
                </a:spcAft>
                <a:defRPr/>
              </a:pPr>
              <a:r>
                <a:rPr lang="en-US" altLang="ja-JP" sz="1100" dirty="0">
                  <a:latin typeface="Helvetica" pitchFamily="-108" charset="0"/>
                  <a:ea typeface="+mn-ea"/>
                  <a:cs typeface="+mn-cs"/>
                </a:rPr>
                <a:t>SB_5</a:t>
              </a:r>
            </a:p>
          </p:txBody>
        </p:sp>
        <p:sp>
          <p:nvSpPr>
            <p:cNvPr id="49" name="Text Box 781"/>
            <p:cNvSpPr txBox="1">
              <a:spLocks noChangeAspect="1" noChangeArrowheads="1"/>
            </p:cNvSpPr>
            <p:nvPr/>
          </p:nvSpPr>
          <p:spPr bwMode="auto">
            <a:xfrm>
              <a:off x="3824532" y="2448190"/>
              <a:ext cx="341384" cy="169847"/>
            </a:xfrm>
            <a:prstGeom prst="rect">
              <a:avLst/>
            </a:prstGeom>
            <a:solidFill>
              <a:srgbClr val="00CC99"/>
            </a:solidFill>
            <a:ln w="9525">
              <a:noFill/>
              <a:miter lim="800000"/>
              <a:headEnd/>
              <a:tailEnd/>
            </a:ln>
            <a:effectLst>
              <a:outerShdw blurRad="63500" dist="35921" dir="2700000" algn="ctr" rotWithShape="0">
                <a:schemeClr val="tx1">
                  <a:alpha val="74998"/>
                </a:schemeClr>
              </a:outerShdw>
            </a:effectLst>
          </p:spPr>
          <p:txBody>
            <a:bodyPr wrap="none" lIns="0" tIns="0" rIns="0" bIns="0" anchor="ctr" anchorCtr="1">
              <a:prstTxWarp prst="textNoShape">
                <a:avLst/>
              </a:prstTxWarp>
            </a:bodyPr>
            <a:lstStyle/>
            <a:p>
              <a:pPr defTabSz="349349" fontAlgn="auto">
                <a:spcBef>
                  <a:spcPts val="0"/>
                </a:spcBef>
                <a:spcAft>
                  <a:spcPts val="0"/>
                </a:spcAft>
                <a:defRPr/>
              </a:pPr>
              <a:r>
                <a:rPr lang="en-US" altLang="ja-JP" sz="1100" dirty="0">
                  <a:latin typeface="Helvetica" pitchFamily="-108" charset="0"/>
                  <a:ea typeface="+mn-ea"/>
                  <a:cs typeface="+mn-cs"/>
                </a:rPr>
                <a:t>SB_4</a:t>
              </a:r>
            </a:p>
          </p:txBody>
        </p:sp>
        <p:sp>
          <p:nvSpPr>
            <p:cNvPr id="50" name="Text Box 782"/>
            <p:cNvSpPr txBox="1">
              <a:spLocks noChangeAspect="1" noChangeArrowheads="1"/>
            </p:cNvSpPr>
            <p:nvPr/>
          </p:nvSpPr>
          <p:spPr bwMode="auto">
            <a:xfrm>
              <a:off x="3134407" y="2448190"/>
              <a:ext cx="341384" cy="169847"/>
            </a:xfrm>
            <a:prstGeom prst="rect">
              <a:avLst/>
            </a:prstGeom>
            <a:solidFill>
              <a:srgbClr val="00CC99"/>
            </a:solidFill>
            <a:ln w="9525">
              <a:noFill/>
              <a:miter lim="800000"/>
              <a:headEnd/>
              <a:tailEnd/>
            </a:ln>
            <a:effectLst>
              <a:outerShdw blurRad="63500" dist="35921" dir="2700000" algn="ctr" rotWithShape="0">
                <a:schemeClr val="tx1">
                  <a:alpha val="74998"/>
                </a:schemeClr>
              </a:outerShdw>
            </a:effectLst>
          </p:spPr>
          <p:txBody>
            <a:bodyPr wrap="none" lIns="0" tIns="0" rIns="0" bIns="0" anchor="ctr" anchorCtr="1">
              <a:prstTxWarp prst="textNoShape">
                <a:avLst/>
              </a:prstTxWarp>
            </a:bodyPr>
            <a:lstStyle/>
            <a:p>
              <a:pPr defTabSz="349349" fontAlgn="auto">
                <a:spcBef>
                  <a:spcPts val="0"/>
                </a:spcBef>
                <a:spcAft>
                  <a:spcPts val="0"/>
                </a:spcAft>
                <a:defRPr/>
              </a:pPr>
              <a:r>
                <a:rPr lang="en-US" altLang="ja-JP" sz="1100" dirty="0">
                  <a:latin typeface="Helvetica" pitchFamily="-108" charset="0"/>
                  <a:ea typeface="+mn-ea"/>
                  <a:cs typeface="+mn-cs"/>
                </a:rPr>
                <a:t>SB_3</a:t>
              </a:r>
            </a:p>
          </p:txBody>
        </p:sp>
        <p:sp>
          <p:nvSpPr>
            <p:cNvPr id="51" name="Text Box 783"/>
            <p:cNvSpPr txBox="1">
              <a:spLocks noChangeAspect="1" noChangeArrowheads="1"/>
            </p:cNvSpPr>
            <p:nvPr/>
          </p:nvSpPr>
          <p:spPr bwMode="auto">
            <a:xfrm>
              <a:off x="4732438" y="3103108"/>
              <a:ext cx="459103" cy="169847"/>
            </a:xfrm>
            <a:prstGeom prst="rect">
              <a:avLst/>
            </a:prstGeom>
            <a:solidFill>
              <a:srgbClr val="00CC99"/>
            </a:solidFill>
            <a:ln w="9525">
              <a:noFill/>
              <a:miter lim="800000"/>
              <a:headEnd/>
              <a:tailEnd/>
            </a:ln>
            <a:effectLst>
              <a:outerShdw blurRad="63500" dist="35921" dir="2700000" algn="ctr" rotWithShape="0">
                <a:schemeClr val="tx1">
                  <a:alpha val="74998"/>
                </a:schemeClr>
              </a:outerShdw>
            </a:effectLst>
          </p:spPr>
          <p:txBody>
            <a:bodyPr wrap="none" lIns="0" tIns="0" rIns="0" bIns="0" anchor="ctr" anchorCtr="1">
              <a:prstTxWarp prst="textNoShape">
                <a:avLst/>
              </a:prstTxWarp>
            </a:bodyPr>
            <a:lstStyle/>
            <a:p>
              <a:pPr defTabSz="349349" fontAlgn="auto">
                <a:spcBef>
                  <a:spcPts val="0"/>
                </a:spcBef>
                <a:spcAft>
                  <a:spcPts val="0"/>
                </a:spcAft>
                <a:defRPr/>
              </a:pPr>
              <a:r>
                <a:rPr lang="en-US" altLang="ja-JP" sz="1100" dirty="0">
                  <a:latin typeface="Helvetica" pitchFamily="-108" charset="0"/>
                  <a:ea typeface="+mn-ea"/>
                  <a:cs typeface="+mn-cs"/>
                </a:rPr>
                <a:t>Cont-5</a:t>
              </a:r>
            </a:p>
          </p:txBody>
        </p:sp>
        <p:sp>
          <p:nvSpPr>
            <p:cNvPr id="52" name="Text Box 784"/>
            <p:cNvSpPr txBox="1">
              <a:spLocks noChangeAspect="1" noChangeArrowheads="1"/>
            </p:cNvSpPr>
            <p:nvPr/>
          </p:nvSpPr>
          <p:spPr bwMode="auto">
            <a:xfrm>
              <a:off x="4042312" y="3103108"/>
              <a:ext cx="459103" cy="169847"/>
            </a:xfrm>
            <a:prstGeom prst="rect">
              <a:avLst/>
            </a:prstGeom>
            <a:solidFill>
              <a:srgbClr val="00CC99"/>
            </a:solidFill>
            <a:ln w="9525">
              <a:noFill/>
              <a:miter lim="800000"/>
              <a:headEnd/>
              <a:tailEnd/>
            </a:ln>
            <a:effectLst>
              <a:outerShdw blurRad="63500" dist="35921" dir="2700000" algn="ctr" rotWithShape="0">
                <a:schemeClr val="tx1">
                  <a:alpha val="74998"/>
                </a:schemeClr>
              </a:outerShdw>
            </a:effectLst>
          </p:spPr>
          <p:txBody>
            <a:bodyPr wrap="none" lIns="0" tIns="0" rIns="0" bIns="0" anchor="ctr" anchorCtr="1">
              <a:prstTxWarp prst="textNoShape">
                <a:avLst/>
              </a:prstTxWarp>
            </a:bodyPr>
            <a:lstStyle/>
            <a:p>
              <a:pPr defTabSz="349349" fontAlgn="auto">
                <a:spcBef>
                  <a:spcPts val="0"/>
                </a:spcBef>
                <a:spcAft>
                  <a:spcPts val="0"/>
                </a:spcAft>
                <a:defRPr/>
              </a:pPr>
              <a:r>
                <a:rPr lang="en-US" altLang="ja-JP" sz="1100" dirty="0">
                  <a:latin typeface="Helvetica" pitchFamily="-108" charset="0"/>
                  <a:ea typeface="+mn-ea"/>
                  <a:cs typeface="+mn-cs"/>
                </a:rPr>
                <a:t>Cont-4</a:t>
              </a:r>
            </a:p>
          </p:txBody>
        </p:sp>
        <p:sp>
          <p:nvSpPr>
            <p:cNvPr id="53" name="Text Box 785"/>
            <p:cNvSpPr txBox="1">
              <a:spLocks noChangeAspect="1" noChangeArrowheads="1"/>
            </p:cNvSpPr>
            <p:nvPr/>
          </p:nvSpPr>
          <p:spPr bwMode="auto">
            <a:xfrm>
              <a:off x="3353658" y="3103108"/>
              <a:ext cx="456160" cy="169847"/>
            </a:xfrm>
            <a:prstGeom prst="rect">
              <a:avLst/>
            </a:prstGeom>
            <a:solidFill>
              <a:srgbClr val="00CC99"/>
            </a:solidFill>
            <a:ln w="9525">
              <a:noFill/>
              <a:miter lim="800000"/>
              <a:headEnd/>
              <a:tailEnd/>
            </a:ln>
            <a:effectLst>
              <a:outerShdw blurRad="63500" dist="35921" dir="2700000" algn="ctr" rotWithShape="0">
                <a:schemeClr val="tx1">
                  <a:alpha val="74998"/>
                </a:schemeClr>
              </a:outerShdw>
            </a:effectLst>
          </p:spPr>
          <p:txBody>
            <a:bodyPr wrap="none" lIns="0" tIns="0" rIns="0" bIns="0" anchor="ctr" anchorCtr="1">
              <a:prstTxWarp prst="textNoShape">
                <a:avLst/>
              </a:prstTxWarp>
            </a:bodyPr>
            <a:lstStyle/>
            <a:p>
              <a:pPr defTabSz="349349" fontAlgn="auto">
                <a:spcBef>
                  <a:spcPts val="0"/>
                </a:spcBef>
                <a:spcAft>
                  <a:spcPts val="0"/>
                </a:spcAft>
                <a:defRPr/>
              </a:pPr>
              <a:r>
                <a:rPr lang="en-US" altLang="ja-JP" sz="1100" dirty="0">
                  <a:latin typeface="Helvetica" pitchFamily="-108" charset="0"/>
                  <a:ea typeface="+mn-ea"/>
                  <a:cs typeface="+mn-cs"/>
                </a:rPr>
                <a:t>Cont-3</a:t>
              </a:r>
            </a:p>
          </p:txBody>
        </p:sp>
        <p:sp>
          <p:nvSpPr>
            <p:cNvPr id="54" name="Text Box 786"/>
            <p:cNvSpPr txBox="1">
              <a:spLocks noChangeAspect="1" noChangeArrowheads="1"/>
            </p:cNvSpPr>
            <p:nvPr/>
          </p:nvSpPr>
          <p:spPr bwMode="auto">
            <a:xfrm>
              <a:off x="2660590" y="3103108"/>
              <a:ext cx="459103" cy="169847"/>
            </a:xfrm>
            <a:prstGeom prst="rect">
              <a:avLst/>
            </a:prstGeom>
            <a:solidFill>
              <a:srgbClr val="00CC99"/>
            </a:solidFill>
            <a:ln w="9525">
              <a:noFill/>
              <a:miter lim="800000"/>
              <a:headEnd/>
              <a:tailEnd/>
            </a:ln>
            <a:effectLst>
              <a:outerShdw blurRad="63500" dist="35921" dir="2700000" algn="ctr" rotWithShape="0">
                <a:schemeClr val="tx1">
                  <a:alpha val="74998"/>
                </a:schemeClr>
              </a:outerShdw>
            </a:effectLst>
          </p:spPr>
          <p:txBody>
            <a:bodyPr wrap="none" lIns="0" tIns="0" rIns="0" bIns="0" anchor="ctr" anchorCtr="1">
              <a:prstTxWarp prst="textNoShape">
                <a:avLst/>
              </a:prstTxWarp>
            </a:bodyPr>
            <a:lstStyle/>
            <a:p>
              <a:pPr defTabSz="349349" fontAlgn="auto">
                <a:spcBef>
                  <a:spcPts val="0"/>
                </a:spcBef>
                <a:spcAft>
                  <a:spcPts val="0"/>
                </a:spcAft>
                <a:defRPr/>
              </a:pPr>
              <a:r>
                <a:rPr lang="en-US" altLang="ja-JP" sz="1100" dirty="0">
                  <a:latin typeface="Helvetica" pitchFamily="-108" charset="0"/>
                  <a:ea typeface="+mn-ea"/>
                  <a:cs typeface="+mn-cs"/>
                </a:rPr>
                <a:t>Cont-2</a:t>
              </a:r>
            </a:p>
          </p:txBody>
        </p:sp>
        <p:sp>
          <p:nvSpPr>
            <p:cNvPr id="55" name="Text Box 787"/>
            <p:cNvSpPr txBox="1">
              <a:spLocks noChangeAspect="1" noChangeArrowheads="1"/>
            </p:cNvSpPr>
            <p:nvPr/>
          </p:nvSpPr>
          <p:spPr bwMode="auto">
            <a:xfrm>
              <a:off x="2453110" y="2440994"/>
              <a:ext cx="341384" cy="172725"/>
            </a:xfrm>
            <a:prstGeom prst="rect">
              <a:avLst/>
            </a:prstGeom>
            <a:solidFill>
              <a:srgbClr val="00CC99"/>
            </a:solidFill>
            <a:ln w="9525">
              <a:noFill/>
              <a:miter lim="800000"/>
              <a:headEnd/>
              <a:tailEnd/>
            </a:ln>
            <a:effectLst>
              <a:outerShdw blurRad="63500" dist="35921" dir="2700000" algn="ctr" rotWithShape="0">
                <a:schemeClr val="tx1">
                  <a:alpha val="74998"/>
                </a:schemeClr>
              </a:outerShdw>
            </a:effectLst>
          </p:spPr>
          <p:txBody>
            <a:bodyPr wrap="none" lIns="0" tIns="0" rIns="0" bIns="0" anchor="ctr" anchorCtr="1">
              <a:prstTxWarp prst="textNoShape">
                <a:avLst/>
              </a:prstTxWarp>
            </a:bodyPr>
            <a:lstStyle/>
            <a:p>
              <a:pPr defTabSz="349349" fontAlgn="auto">
                <a:spcBef>
                  <a:spcPts val="0"/>
                </a:spcBef>
                <a:spcAft>
                  <a:spcPts val="0"/>
                </a:spcAft>
                <a:defRPr/>
              </a:pPr>
              <a:r>
                <a:rPr lang="en-US" altLang="ja-JP" sz="1100" dirty="0">
                  <a:latin typeface="Helvetica" pitchFamily="-108" charset="0"/>
                  <a:ea typeface="+mn-ea"/>
                  <a:cs typeface="+mn-cs"/>
                </a:rPr>
                <a:t>SB_2</a:t>
              </a:r>
            </a:p>
          </p:txBody>
        </p:sp>
        <p:sp>
          <p:nvSpPr>
            <p:cNvPr id="56" name="Text Box 788"/>
            <p:cNvSpPr txBox="1">
              <a:spLocks noChangeArrowheads="1"/>
            </p:cNvSpPr>
            <p:nvPr/>
          </p:nvSpPr>
          <p:spPr bwMode="auto">
            <a:xfrm>
              <a:off x="275315" y="1505398"/>
              <a:ext cx="629795" cy="171286"/>
            </a:xfrm>
            <a:prstGeom prst="rect">
              <a:avLst/>
            </a:prstGeom>
            <a:solidFill>
              <a:srgbClr val="00CC99"/>
            </a:solidFill>
            <a:ln w="9525">
              <a:noFill/>
              <a:miter lim="800000"/>
              <a:headEnd/>
              <a:tailEnd/>
            </a:ln>
            <a:effectLst>
              <a:outerShdw blurRad="63500" dist="35921" dir="2700000" algn="ctr" rotWithShape="0">
                <a:schemeClr val="tx1">
                  <a:alpha val="74998"/>
                </a:schemeClr>
              </a:outerShdw>
            </a:effectLst>
          </p:spPr>
          <p:txBody>
            <a:bodyPr wrap="none" lIns="0" tIns="0" rIns="0" bIns="0" anchor="ctr" anchorCtr="1">
              <a:prstTxWarp prst="textNoShape">
                <a:avLst/>
              </a:prstTxWarp>
            </a:bodyPr>
            <a:lstStyle/>
            <a:p>
              <a:pPr defTabSz="349349" fontAlgn="auto">
                <a:spcBef>
                  <a:spcPts val="0"/>
                </a:spcBef>
                <a:spcAft>
                  <a:spcPts val="0"/>
                </a:spcAft>
                <a:defRPr/>
              </a:pPr>
              <a:r>
                <a:rPr lang="en-US" altLang="ja-JP" sz="1100" dirty="0">
                  <a:latin typeface="Helvetica" pitchFamily="-108" charset="0"/>
                  <a:ea typeface="+mn-ea"/>
                  <a:cs typeface="+mn-cs"/>
                </a:rPr>
                <a:t>KL_B5/B6</a:t>
              </a:r>
            </a:p>
          </p:txBody>
        </p:sp>
        <p:sp>
          <p:nvSpPr>
            <p:cNvPr id="57" name="Text Box 789"/>
            <p:cNvSpPr txBox="1">
              <a:spLocks noChangeArrowheads="1"/>
            </p:cNvSpPr>
            <p:nvPr/>
          </p:nvSpPr>
          <p:spPr bwMode="auto">
            <a:xfrm>
              <a:off x="1817429" y="1509715"/>
              <a:ext cx="342856" cy="171287"/>
            </a:xfrm>
            <a:prstGeom prst="rect">
              <a:avLst/>
            </a:prstGeom>
            <a:solidFill>
              <a:srgbClr val="00CC99"/>
            </a:solidFill>
            <a:ln w="9525">
              <a:noFill/>
              <a:miter lim="800000"/>
              <a:headEnd/>
              <a:tailEnd/>
            </a:ln>
            <a:effectLst>
              <a:outerShdw blurRad="63500" dist="35921" dir="2700000" algn="ctr" rotWithShape="0">
                <a:schemeClr val="tx1">
                  <a:alpha val="74998"/>
                </a:schemeClr>
              </a:outerShdw>
            </a:effectLst>
          </p:spPr>
          <p:txBody>
            <a:bodyPr wrap="none" lIns="0" tIns="0" rIns="0" bIns="0" anchor="ctr" anchorCtr="1">
              <a:prstTxWarp prst="textNoShape">
                <a:avLst/>
              </a:prstTxWarp>
            </a:bodyPr>
            <a:lstStyle/>
            <a:p>
              <a:pPr defTabSz="349349" fontAlgn="auto">
                <a:spcBef>
                  <a:spcPts val="0"/>
                </a:spcBef>
                <a:spcAft>
                  <a:spcPts val="0"/>
                </a:spcAft>
                <a:defRPr/>
              </a:pPr>
              <a:r>
                <a:rPr lang="en-US" altLang="ja-JP" sz="1100" dirty="0">
                  <a:latin typeface="Helvetica" pitchFamily="-108" charset="0"/>
                  <a:ea typeface="+mn-ea"/>
                  <a:cs typeface="+mn-cs"/>
                </a:rPr>
                <a:t>SB_A</a:t>
              </a:r>
            </a:p>
          </p:txBody>
        </p:sp>
        <p:sp>
          <p:nvSpPr>
            <p:cNvPr id="58" name="Text Box 790"/>
            <p:cNvSpPr txBox="1">
              <a:spLocks noChangeAspect="1" noChangeArrowheads="1"/>
            </p:cNvSpPr>
            <p:nvPr/>
          </p:nvSpPr>
          <p:spPr bwMode="auto">
            <a:xfrm>
              <a:off x="1186163" y="1505398"/>
              <a:ext cx="391415" cy="171286"/>
            </a:xfrm>
            <a:prstGeom prst="rect">
              <a:avLst/>
            </a:prstGeom>
            <a:solidFill>
              <a:srgbClr val="00CC99"/>
            </a:solidFill>
            <a:ln w="9525">
              <a:noFill/>
              <a:miter lim="800000"/>
              <a:headEnd/>
              <a:tailEnd/>
            </a:ln>
            <a:effectLst>
              <a:outerShdw blurRad="63500" dist="35921" dir="2700000" algn="ctr" rotWithShape="0">
                <a:schemeClr val="tx1">
                  <a:alpha val="74998"/>
                </a:schemeClr>
              </a:outerShdw>
            </a:effectLst>
          </p:spPr>
          <p:txBody>
            <a:bodyPr wrap="none" lIns="0" tIns="0" rIns="0" bIns="0" anchor="ctr" anchorCtr="1">
              <a:prstTxWarp prst="textNoShape">
                <a:avLst/>
              </a:prstTxWarp>
            </a:bodyPr>
            <a:lstStyle/>
            <a:p>
              <a:pPr defTabSz="349349" fontAlgn="auto">
                <a:spcBef>
                  <a:spcPts val="0"/>
                </a:spcBef>
                <a:spcAft>
                  <a:spcPts val="0"/>
                </a:spcAft>
                <a:defRPr/>
              </a:pPr>
              <a:r>
                <a:rPr lang="en-US" altLang="ja-JP" sz="1100" dirty="0">
                  <a:latin typeface="Helvetica" pitchFamily="-108" charset="0"/>
                  <a:ea typeface="+mn-ea"/>
                  <a:cs typeface="+mn-cs"/>
                </a:rPr>
                <a:t>SB_B</a:t>
              </a:r>
            </a:p>
          </p:txBody>
        </p:sp>
        <p:sp>
          <p:nvSpPr>
            <p:cNvPr id="59" name="Text Box 791"/>
            <p:cNvSpPr txBox="1">
              <a:spLocks noChangeAspect="1" noChangeArrowheads="1"/>
            </p:cNvSpPr>
            <p:nvPr/>
          </p:nvSpPr>
          <p:spPr bwMode="auto">
            <a:xfrm>
              <a:off x="1415715" y="197002"/>
              <a:ext cx="494418" cy="169847"/>
            </a:xfrm>
            <a:prstGeom prst="rect">
              <a:avLst/>
            </a:prstGeom>
            <a:solidFill>
              <a:srgbClr val="00CC99"/>
            </a:solidFill>
            <a:ln w="9525">
              <a:noFill/>
              <a:miter lim="800000"/>
              <a:headEnd/>
              <a:tailEnd/>
            </a:ln>
            <a:effectLst>
              <a:outerShdw blurRad="63500" dist="35920" dir="2700000" algn="ctr" rotWithShape="0">
                <a:schemeClr val="tx1">
                  <a:alpha val="75000"/>
                </a:schemeClr>
              </a:outerShdw>
            </a:effectLst>
          </p:spPr>
          <p:txBody>
            <a:bodyPr wrap="none" lIns="0" tIns="0" rIns="0" bIns="0" anchor="ctr" anchorCtr="1">
              <a:prstTxWarp prst="textNoShape">
                <a:avLst/>
              </a:prstTxWarp>
            </a:bodyPr>
            <a:lstStyle/>
            <a:p>
              <a:pPr defTabSz="349349" fontAlgn="auto">
                <a:spcBef>
                  <a:spcPts val="0"/>
                </a:spcBef>
                <a:spcAft>
                  <a:spcPts val="0"/>
                </a:spcAft>
                <a:defRPr/>
              </a:pPr>
              <a:r>
                <a:rPr lang="en-US" altLang="ja-JP" sz="1100" dirty="0">
                  <a:latin typeface="Helvetica" pitchFamily="-108" charset="0"/>
                  <a:ea typeface="+mn-ea"/>
                  <a:cs typeface="+mn-cs"/>
                </a:rPr>
                <a:t>Central</a:t>
              </a:r>
            </a:p>
          </p:txBody>
        </p:sp>
        <p:sp>
          <p:nvSpPr>
            <p:cNvPr id="60" name="Text Box 792"/>
            <p:cNvSpPr txBox="1">
              <a:spLocks noChangeArrowheads="1"/>
            </p:cNvSpPr>
            <p:nvPr/>
          </p:nvSpPr>
          <p:spPr bwMode="auto">
            <a:xfrm>
              <a:off x="841836" y="2046604"/>
              <a:ext cx="631266" cy="169847"/>
            </a:xfrm>
            <a:prstGeom prst="rect">
              <a:avLst/>
            </a:prstGeom>
            <a:solidFill>
              <a:srgbClr val="00CC99"/>
            </a:solidFill>
            <a:ln w="9525">
              <a:noFill/>
              <a:miter lim="800000"/>
              <a:headEnd/>
              <a:tailEnd/>
            </a:ln>
            <a:effectLst>
              <a:outerShdw blurRad="63500" dist="38099" dir="2700000" algn="ctr" rotWithShape="0">
                <a:schemeClr val="tx1">
                  <a:alpha val="75000"/>
                </a:schemeClr>
              </a:outerShdw>
            </a:effectLst>
          </p:spPr>
          <p:txBody>
            <a:bodyPr wrap="none" lIns="0" tIns="0" rIns="0" bIns="0" anchor="ctr" anchorCtr="1">
              <a:prstTxWarp prst="textNoShape">
                <a:avLst/>
              </a:prstTxWarp>
            </a:bodyPr>
            <a:lstStyle/>
            <a:p>
              <a:pPr defTabSz="349349" fontAlgn="auto">
                <a:spcBef>
                  <a:spcPts val="0"/>
                </a:spcBef>
                <a:spcAft>
                  <a:spcPts val="0"/>
                </a:spcAft>
                <a:defRPr/>
              </a:pPr>
              <a:r>
                <a:rPr lang="en-US" altLang="ja-JP" sz="1100" dirty="0">
                  <a:latin typeface="Helvetica" pitchFamily="-108" charset="0"/>
                  <a:ea typeface="+mn-ea"/>
                  <a:cs typeface="+mn-cs"/>
                </a:rPr>
                <a:t>Cont-ABC</a:t>
              </a:r>
            </a:p>
          </p:txBody>
        </p:sp>
        <p:sp>
          <p:nvSpPr>
            <p:cNvPr id="61" name="Text Box 793"/>
            <p:cNvSpPr txBox="1">
              <a:spLocks noChangeAspect="1" noChangeArrowheads="1"/>
            </p:cNvSpPr>
            <p:nvPr/>
          </p:nvSpPr>
          <p:spPr bwMode="auto">
            <a:xfrm>
              <a:off x="1758570" y="2440994"/>
              <a:ext cx="341384" cy="172725"/>
            </a:xfrm>
            <a:prstGeom prst="rect">
              <a:avLst/>
            </a:prstGeom>
            <a:solidFill>
              <a:srgbClr val="00CC99"/>
            </a:solidFill>
            <a:ln w="9525">
              <a:noFill/>
              <a:miter lim="800000"/>
              <a:headEnd/>
              <a:tailEnd/>
            </a:ln>
            <a:effectLst>
              <a:outerShdw blurRad="63500" dist="35921" dir="2700000" algn="ctr" rotWithShape="0">
                <a:schemeClr val="tx1">
                  <a:alpha val="74998"/>
                </a:schemeClr>
              </a:outerShdw>
            </a:effectLst>
          </p:spPr>
          <p:txBody>
            <a:bodyPr wrap="none" lIns="0" tIns="0" rIns="0" bIns="0" anchor="ctr" anchorCtr="1">
              <a:prstTxWarp prst="textNoShape">
                <a:avLst/>
              </a:prstTxWarp>
            </a:bodyPr>
            <a:lstStyle/>
            <a:p>
              <a:pPr defTabSz="349349" fontAlgn="auto">
                <a:spcBef>
                  <a:spcPts val="0"/>
                </a:spcBef>
                <a:spcAft>
                  <a:spcPts val="0"/>
                </a:spcAft>
                <a:defRPr/>
              </a:pPr>
              <a:r>
                <a:rPr lang="en-US" altLang="ja-JP" sz="1100" dirty="0">
                  <a:latin typeface="Helvetica" pitchFamily="-108" charset="0"/>
                  <a:ea typeface="+mn-ea"/>
                  <a:cs typeface="+mn-cs"/>
                </a:rPr>
                <a:t>SB_1</a:t>
              </a:r>
            </a:p>
          </p:txBody>
        </p:sp>
        <p:sp>
          <p:nvSpPr>
            <p:cNvPr id="62" name="アーチ 61"/>
            <p:cNvSpPr>
              <a:spLocks noChangeAspect="1"/>
            </p:cNvSpPr>
            <p:nvPr/>
          </p:nvSpPr>
          <p:spPr bwMode="auto">
            <a:xfrm rot="16200000">
              <a:off x="81724" y="1763873"/>
              <a:ext cx="915445" cy="913791"/>
            </a:xfrm>
            <a:prstGeom prst="blockArc">
              <a:avLst>
                <a:gd name="adj1" fmla="val 10800000"/>
                <a:gd name="adj2" fmla="val 0"/>
                <a:gd name="adj3" fmla="val 0"/>
              </a:avLst>
            </a:prstGeom>
            <a:solidFill>
              <a:srgbClr val="FFFFFF"/>
            </a:solidFill>
            <a:ln w="50800" cap="flat" cmpd="sng" algn="ctr">
              <a:solidFill>
                <a:srgbClr val="FF00FF"/>
              </a:solidFill>
              <a:prstDash val="solid"/>
              <a:round/>
              <a:headEnd type="none" w="med" len="med"/>
              <a:tailEnd type="none" w="med" len="med"/>
            </a:ln>
            <a:effectLst>
              <a:outerShdw blurRad="63500" dist="38100" dir="2700000" algn="tl" rotWithShape="0">
                <a:srgbClr val="808080">
                  <a:alpha val="75000"/>
                </a:srgbClr>
              </a:outerShdw>
            </a:effectLst>
          </p:spPr>
          <p:txBody>
            <a:bodyPr>
              <a:prstTxWarp prst="textNoShape">
                <a:avLst/>
              </a:prstTxWarp>
            </a:bodyPr>
            <a:lstStyle/>
            <a:p>
              <a:pPr algn="just" defTabSz="4541488">
                <a:defRPr/>
              </a:pPr>
              <a:endParaRPr lang="ja-JP" altLang="en-US" sz="3500" dirty="0">
                <a:solidFill>
                  <a:srgbClr val="400040"/>
                </a:solidFill>
                <a:latin typeface="Times" pitchFamily="-108" charset="0"/>
                <a:ea typeface="ヒラギノ丸ゴ Pro W4" pitchFamily="-108" charset="-128"/>
                <a:cs typeface="ヒラギノ丸ゴ Pro W4" pitchFamily="-108" charset="-128"/>
              </a:endParaRPr>
            </a:p>
          </p:txBody>
        </p:sp>
        <p:sp>
          <p:nvSpPr>
            <p:cNvPr id="63" name="Text Box 794"/>
            <p:cNvSpPr txBox="1">
              <a:spLocks noChangeAspect="1" noChangeArrowheads="1"/>
            </p:cNvSpPr>
            <p:nvPr/>
          </p:nvSpPr>
          <p:spPr bwMode="auto">
            <a:xfrm>
              <a:off x="1064030" y="2440994"/>
              <a:ext cx="341384" cy="172725"/>
            </a:xfrm>
            <a:prstGeom prst="rect">
              <a:avLst/>
            </a:prstGeom>
            <a:solidFill>
              <a:srgbClr val="00CC99"/>
            </a:solidFill>
            <a:ln w="9525">
              <a:noFill/>
              <a:miter lim="800000"/>
              <a:headEnd/>
              <a:tailEnd/>
            </a:ln>
            <a:effectLst>
              <a:outerShdw blurRad="63500" dist="35921" dir="2700000" algn="ctr" rotWithShape="0">
                <a:schemeClr val="tx1">
                  <a:alpha val="74998"/>
                </a:schemeClr>
              </a:outerShdw>
            </a:effectLst>
          </p:spPr>
          <p:txBody>
            <a:bodyPr wrap="none" lIns="0" tIns="0" rIns="0" bIns="0" anchor="ctr" anchorCtr="1">
              <a:prstTxWarp prst="textNoShape">
                <a:avLst/>
              </a:prstTxWarp>
            </a:bodyPr>
            <a:lstStyle/>
            <a:p>
              <a:pPr defTabSz="349349" fontAlgn="auto">
                <a:spcBef>
                  <a:spcPts val="0"/>
                </a:spcBef>
                <a:spcAft>
                  <a:spcPts val="0"/>
                </a:spcAft>
                <a:defRPr/>
              </a:pPr>
              <a:r>
                <a:rPr lang="en-US" altLang="ja-JP" sz="1100" dirty="0">
                  <a:latin typeface="Helvetica" pitchFamily="-108" charset="0"/>
                  <a:ea typeface="+mn-ea"/>
                  <a:cs typeface="+mn-cs"/>
                </a:rPr>
                <a:t>SB_C</a:t>
              </a:r>
            </a:p>
          </p:txBody>
        </p:sp>
        <p:sp>
          <p:nvSpPr>
            <p:cNvPr id="64" name="Text Box 795"/>
            <p:cNvSpPr txBox="1">
              <a:spLocks noChangeAspect="1" noChangeArrowheads="1"/>
            </p:cNvSpPr>
            <p:nvPr/>
          </p:nvSpPr>
          <p:spPr bwMode="auto">
            <a:xfrm>
              <a:off x="1817429" y="1269340"/>
              <a:ext cx="484118" cy="169847"/>
            </a:xfrm>
            <a:prstGeom prst="rect">
              <a:avLst/>
            </a:prstGeom>
            <a:solidFill>
              <a:srgbClr val="00CC99"/>
            </a:solidFill>
            <a:ln w="9525">
              <a:noFill/>
              <a:miter lim="800000"/>
              <a:headEnd/>
              <a:tailEnd/>
            </a:ln>
            <a:effectLst>
              <a:outerShdw blurRad="63500" dist="35921" dir="2700000" algn="ctr" rotWithShape="0">
                <a:schemeClr val="tx1">
                  <a:alpha val="74998"/>
                </a:schemeClr>
              </a:outerShdw>
            </a:effectLst>
          </p:spPr>
          <p:txBody>
            <a:bodyPr wrap="none" lIns="0" tIns="0" rIns="0" bIns="0" anchor="ctr" anchorCtr="1">
              <a:prstTxWarp prst="textNoShape">
                <a:avLst/>
              </a:prstTxWarp>
            </a:bodyPr>
            <a:lstStyle/>
            <a:p>
              <a:pPr defTabSz="349349" fontAlgn="auto">
                <a:spcBef>
                  <a:spcPts val="0"/>
                </a:spcBef>
                <a:spcAft>
                  <a:spcPts val="0"/>
                </a:spcAft>
                <a:defRPr/>
              </a:pPr>
              <a:r>
                <a:rPr lang="en-US" altLang="ja-JP" sz="1100" dirty="0">
                  <a:latin typeface="Helvetica" pitchFamily="-108" charset="0"/>
                  <a:ea typeface="+mn-ea"/>
                  <a:cs typeface="+mn-cs"/>
                </a:rPr>
                <a:t>SH_A1</a:t>
              </a:r>
            </a:p>
          </p:txBody>
        </p:sp>
        <p:sp>
          <p:nvSpPr>
            <p:cNvPr id="65" name="Text Box 796"/>
            <p:cNvSpPr txBox="1">
              <a:spLocks noChangeArrowheads="1"/>
            </p:cNvSpPr>
            <p:nvPr/>
          </p:nvSpPr>
          <p:spPr bwMode="auto">
            <a:xfrm>
              <a:off x="5157696" y="1303885"/>
              <a:ext cx="631267" cy="171286"/>
            </a:xfrm>
            <a:prstGeom prst="rect">
              <a:avLst/>
            </a:prstGeom>
            <a:solidFill>
              <a:srgbClr val="00CC99"/>
            </a:solidFill>
            <a:ln w="9525">
              <a:noFill/>
              <a:miter lim="800000"/>
              <a:headEnd/>
              <a:tailEnd/>
            </a:ln>
            <a:effectLst>
              <a:outerShdw blurRad="63500" dist="35921" dir="2700000" algn="ctr" rotWithShape="0">
                <a:schemeClr val="tx1">
                  <a:alpha val="74998"/>
                </a:schemeClr>
              </a:outerShdw>
            </a:effectLst>
          </p:spPr>
          <p:txBody>
            <a:bodyPr wrap="none" lIns="0" tIns="0" rIns="0" bIns="0" anchor="ctr" anchorCtr="1">
              <a:prstTxWarp prst="textNoShape">
                <a:avLst/>
              </a:prstTxWarp>
            </a:bodyPr>
            <a:lstStyle/>
            <a:p>
              <a:pPr defTabSz="349349" fontAlgn="auto">
                <a:spcBef>
                  <a:spcPts val="0"/>
                </a:spcBef>
                <a:spcAft>
                  <a:spcPts val="0"/>
                </a:spcAft>
                <a:defRPr/>
              </a:pPr>
              <a:r>
                <a:rPr lang="en-US" altLang="ja-JP" sz="1100" dirty="0">
                  <a:latin typeface="Helvetica" pitchFamily="-108" charset="0"/>
                  <a:ea typeface="+mn-ea"/>
                  <a:cs typeface="+mn-cs"/>
                </a:rPr>
                <a:t>Injection</a:t>
              </a:r>
            </a:p>
          </p:txBody>
        </p:sp>
      </p:grpSp>
      <p:grpSp>
        <p:nvGrpSpPr>
          <p:cNvPr id="3" name="図形グループ 77"/>
          <p:cNvGrpSpPr>
            <a:grpSpLocks/>
          </p:cNvGrpSpPr>
          <p:nvPr/>
        </p:nvGrpSpPr>
        <p:grpSpPr bwMode="auto">
          <a:xfrm>
            <a:off x="8437563" y="4187825"/>
            <a:ext cx="2089150" cy="2946400"/>
            <a:chOff x="7832725" y="304800"/>
            <a:chExt cx="2090476" cy="2946400"/>
          </a:xfrm>
        </p:grpSpPr>
        <p:grpSp>
          <p:nvGrpSpPr>
            <p:cNvPr id="4" name="図形グループ 6"/>
            <p:cNvGrpSpPr>
              <a:grpSpLocks noChangeAspect="1"/>
            </p:cNvGrpSpPr>
            <p:nvPr/>
          </p:nvGrpSpPr>
          <p:grpSpPr bwMode="auto">
            <a:xfrm>
              <a:off x="8229600" y="304800"/>
              <a:ext cx="1460500" cy="2940050"/>
              <a:chOff x="5892800" y="4778376"/>
              <a:chExt cx="730250" cy="1470024"/>
            </a:xfrm>
          </p:grpSpPr>
          <p:sp>
            <p:nvSpPr>
              <p:cNvPr id="91" name="アーチ 90"/>
              <p:cNvSpPr>
                <a:spLocks/>
              </p:cNvSpPr>
              <p:nvPr/>
            </p:nvSpPr>
            <p:spPr bwMode="auto">
              <a:xfrm rot="16200000">
                <a:off x="5522873" y="5148429"/>
                <a:ext cx="1470024" cy="729919"/>
              </a:xfrm>
              <a:prstGeom prst="blockArc">
                <a:avLst>
                  <a:gd name="adj1" fmla="val 5399138"/>
                  <a:gd name="adj2" fmla="val 16156488"/>
                  <a:gd name="adj3" fmla="val 288"/>
                </a:avLst>
              </a:prstGeom>
              <a:solidFill>
                <a:srgbClr val="FFFFFF"/>
              </a:solidFill>
              <a:ln w="50800" cap="flat" cmpd="sng" algn="ctr">
                <a:solidFill>
                  <a:srgbClr val="FF00FF"/>
                </a:solidFill>
                <a:prstDash val="solid"/>
                <a:round/>
                <a:headEnd type="none" w="med" len="med"/>
                <a:tailEnd type="none" w="med" len="med"/>
              </a:ln>
              <a:effectLst>
                <a:outerShdw blurRad="63500" dist="38100" dir="2700000" algn="tl" rotWithShape="0">
                  <a:srgbClr val="808080">
                    <a:alpha val="75000"/>
                  </a:srgbClr>
                </a:outerShdw>
              </a:effectLst>
            </p:spPr>
            <p:txBody>
              <a:bodyPr>
                <a:prstTxWarp prst="textNoShape">
                  <a:avLst/>
                </a:prstTxWarp>
              </a:bodyPr>
              <a:lstStyle/>
              <a:p>
                <a:pPr algn="just" defTabSz="3335096">
                  <a:defRPr/>
                </a:pPr>
                <a:endParaRPr lang="ja-JP" altLang="en-US" dirty="0">
                  <a:solidFill>
                    <a:srgbClr val="400040"/>
                  </a:solidFill>
                  <a:latin typeface="Arial Rounded MT Bold"/>
                  <a:ea typeface="ヒラギノ丸ゴ Pro W4" pitchFamily="-108" charset="-128"/>
                  <a:cs typeface="ヒラギノ丸ゴ Pro W4" pitchFamily="-108" charset="-128"/>
                </a:endParaRPr>
              </a:p>
            </p:txBody>
          </p:sp>
          <p:sp>
            <p:nvSpPr>
              <p:cNvPr id="92" name="アーチ 91"/>
              <p:cNvSpPr>
                <a:spLocks noChangeAspect="1"/>
              </p:cNvSpPr>
              <p:nvPr/>
            </p:nvSpPr>
            <p:spPr bwMode="auto">
              <a:xfrm rot="16200000">
                <a:off x="5890379" y="5155573"/>
                <a:ext cx="735012" cy="729919"/>
              </a:xfrm>
              <a:prstGeom prst="blockArc">
                <a:avLst>
                  <a:gd name="adj1" fmla="val 10800000"/>
                  <a:gd name="adj2" fmla="val 10800000"/>
                  <a:gd name="adj3" fmla="val 0"/>
                </a:avLst>
              </a:prstGeom>
              <a:solidFill>
                <a:srgbClr val="FFFFFF"/>
              </a:solidFill>
              <a:ln w="50800" cap="flat" cmpd="sng" algn="ctr">
                <a:solidFill>
                  <a:srgbClr val="FF00FF"/>
                </a:solidFill>
                <a:prstDash val="solid"/>
                <a:round/>
                <a:headEnd type="none" w="med" len="med"/>
                <a:tailEnd type="none" w="med" len="med"/>
              </a:ln>
              <a:effectLst>
                <a:outerShdw blurRad="63500" dist="38100" dir="2700000" algn="tl" rotWithShape="0">
                  <a:srgbClr val="808080">
                    <a:alpha val="75000"/>
                  </a:srgbClr>
                </a:outerShdw>
              </a:effectLst>
            </p:spPr>
            <p:txBody>
              <a:bodyPr>
                <a:prstTxWarp prst="textNoShape">
                  <a:avLst/>
                </a:prstTxWarp>
              </a:bodyPr>
              <a:lstStyle/>
              <a:p>
                <a:pPr algn="just" defTabSz="3335096">
                  <a:defRPr/>
                </a:pPr>
                <a:endParaRPr lang="ja-JP" altLang="en-US" dirty="0">
                  <a:solidFill>
                    <a:srgbClr val="400040"/>
                  </a:solidFill>
                  <a:latin typeface="Arial Rounded MT Bold"/>
                  <a:ea typeface="ヒラギノ丸ゴ Pro W4" pitchFamily="-108" charset="-128"/>
                  <a:cs typeface="ヒラギノ丸ゴ Pro W4" pitchFamily="-108" charset="-128"/>
                </a:endParaRPr>
              </a:p>
            </p:txBody>
          </p:sp>
        </p:grpSp>
        <p:sp>
          <p:nvSpPr>
            <p:cNvPr id="80" name="円弧 79"/>
            <p:cNvSpPr/>
            <p:nvPr/>
          </p:nvSpPr>
          <p:spPr>
            <a:xfrm flipV="1">
              <a:off x="9068584" y="2209800"/>
              <a:ext cx="533739" cy="914400"/>
            </a:xfrm>
            <a:prstGeom prst="arc">
              <a:avLst>
                <a:gd name="adj1" fmla="val 16832511"/>
                <a:gd name="adj2" fmla="val 20291915"/>
              </a:avLst>
            </a:prstGeom>
            <a:ln>
              <a:tailEnd type="stealth" w="lg" len="lg"/>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a:p>
          </p:txBody>
        </p:sp>
        <p:sp>
          <p:nvSpPr>
            <p:cNvPr id="81" name="円弧 80"/>
            <p:cNvSpPr/>
            <p:nvPr/>
          </p:nvSpPr>
          <p:spPr>
            <a:xfrm flipH="1" flipV="1">
              <a:off x="8306100" y="2209800"/>
              <a:ext cx="609987" cy="914400"/>
            </a:xfrm>
            <a:prstGeom prst="arc">
              <a:avLst>
                <a:gd name="adj1" fmla="val 16832511"/>
                <a:gd name="adj2" fmla="val 20291915"/>
              </a:avLst>
            </a:prstGeom>
            <a:ln w="25400">
              <a:headEnd type="stealth" w="lg" len="lg"/>
              <a:tailEnd type="none" w="lg" len="lg"/>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ja-JP" altLang="en-US"/>
            </a:p>
          </p:txBody>
        </p:sp>
        <p:sp>
          <p:nvSpPr>
            <p:cNvPr id="82" name="円/楕円 81"/>
            <p:cNvSpPr/>
            <p:nvPr/>
          </p:nvSpPr>
          <p:spPr>
            <a:xfrm>
              <a:off x="9551490" y="1428750"/>
              <a:ext cx="150908" cy="152400"/>
            </a:xfrm>
            <a:prstGeom prst="ellipse">
              <a:avLst/>
            </a:prstGeom>
            <a:solidFill>
              <a:srgbClr val="FF00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83" name="円/楕円 82"/>
            <p:cNvSpPr/>
            <p:nvPr/>
          </p:nvSpPr>
          <p:spPr>
            <a:xfrm>
              <a:off x="8692107" y="1012825"/>
              <a:ext cx="150909" cy="152400"/>
            </a:xfrm>
            <a:prstGeom prst="ellipse">
              <a:avLst/>
            </a:prstGeom>
            <a:solidFill>
              <a:srgbClr val="FF0000"/>
            </a:solidFill>
            <a:ln>
              <a:solidFill>
                <a:srgbClr val="FFFF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84" name="円/楕円 83"/>
            <p:cNvSpPr/>
            <p:nvPr/>
          </p:nvSpPr>
          <p:spPr>
            <a:xfrm>
              <a:off x="9070172" y="2422525"/>
              <a:ext cx="150909" cy="152400"/>
            </a:xfrm>
            <a:prstGeom prst="ellipse">
              <a:avLst/>
            </a:prstGeom>
            <a:solidFill>
              <a:srgbClr val="FF0000"/>
            </a:solid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85" name="円/楕円 84"/>
            <p:cNvSpPr/>
            <p:nvPr/>
          </p:nvSpPr>
          <p:spPr>
            <a:xfrm>
              <a:off x="8242560" y="2057400"/>
              <a:ext cx="150908" cy="152400"/>
            </a:xfrm>
            <a:prstGeom prst="ellipse">
              <a:avLst/>
            </a:prstGeom>
            <a:solidFill>
              <a:srgbClr val="FF0000"/>
            </a:solid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86" name="テキスト ボックス 85"/>
            <p:cNvSpPr txBox="1"/>
            <p:nvPr/>
          </p:nvSpPr>
          <p:spPr>
            <a:xfrm>
              <a:off x="8916087" y="990600"/>
              <a:ext cx="684646" cy="338138"/>
            </a:xfrm>
            <a:prstGeom prst="rect">
              <a:avLst/>
            </a:prstGeom>
            <a:noFill/>
          </p:spPr>
          <p:txBody>
            <a:bodyPr wrap="none">
              <a:spAutoFit/>
            </a:bodyPr>
            <a:lstStyle/>
            <a:p>
              <a:pPr>
                <a:defRPr/>
              </a:pPr>
              <a:r>
                <a:rPr lang="en-US" altLang="ja-JP" sz="1600" dirty="0">
                  <a:latin typeface="+mj-ea"/>
                  <a:ea typeface="+mj-ea"/>
                  <a:cs typeface="Osaka" pitchFamily="-111" charset="-128"/>
                </a:rPr>
                <a:t>96ns</a:t>
              </a:r>
              <a:endParaRPr lang="ja-JP" altLang="en-US" sz="1600" dirty="0">
                <a:latin typeface="+mj-ea"/>
                <a:ea typeface="+mj-ea"/>
                <a:cs typeface="Osaka" pitchFamily="-111" charset="-128"/>
              </a:endParaRPr>
            </a:p>
          </p:txBody>
        </p:sp>
        <p:sp>
          <p:nvSpPr>
            <p:cNvPr id="87" name="テキスト ボックス 86"/>
            <p:cNvSpPr txBox="1"/>
            <p:nvPr/>
          </p:nvSpPr>
          <p:spPr>
            <a:xfrm>
              <a:off x="7832725" y="1295400"/>
              <a:ext cx="930865" cy="338138"/>
            </a:xfrm>
            <a:prstGeom prst="rect">
              <a:avLst/>
            </a:prstGeom>
            <a:noFill/>
          </p:spPr>
          <p:txBody>
            <a:bodyPr wrap="none">
              <a:spAutoFit/>
            </a:bodyPr>
            <a:lstStyle/>
            <a:p>
              <a:pPr>
                <a:defRPr/>
              </a:pPr>
              <a:r>
                <a:rPr lang="en-US" altLang="ja-JP" sz="1600" dirty="0">
                  <a:latin typeface="+mj-ea"/>
                  <a:ea typeface="+mj-ea"/>
                  <a:cs typeface="Osaka" pitchFamily="-111" charset="-128"/>
                </a:rPr>
                <a:t>&gt;100ns</a:t>
              </a:r>
              <a:endParaRPr lang="ja-JP" altLang="en-US" sz="1600" dirty="0">
                <a:latin typeface="+mj-ea"/>
                <a:ea typeface="+mj-ea"/>
                <a:cs typeface="Osaka" pitchFamily="-111" charset="-128"/>
              </a:endParaRPr>
            </a:p>
          </p:txBody>
        </p:sp>
        <p:sp>
          <p:nvSpPr>
            <p:cNvPr id="88" name="テキスト ボックス 87"/>
            <p:cNvSpPr txBox="1"/>
            <p:nvPr/>
          </p:nvSpPr>
          <p:spPr>
            <a:xfrm>
              <a:off x="8992336" y="1981200"/>
              <a:ext cx="930865" cy="338138"/>
            </a:xfrm>
            <a:prstGeom prst="rect">
              <a:avLst/>
            </a:prstGeom>
            <a:noFill/>
          </p:spPr>
          <p:txBody>
            <a:bodyPr wrap="none">
              <a:spAutoFit/>
            </a:bodyPr>
            <a:lstStyle/>
            <a:p>
              <a:pPr>
                <a:defRPr/>
              </a:pPr>
              <a:r>
                <a:rPr lang="en-US" altLang="ja-JP" sz="1600" dirty="0">
                  <a:latin typeface="+mj-ea"/>
                  <a:ea typeface="+mj-ea"/>
                  <a:cs typeface="Osaka" pitchFamily="-111" charset="-128"/>
                </a:rPr>
                <a:t>&gt;100ns</a:t>
              </a:r>
              <a:endParaRPr lang="ja-JP" altLang="en-US" sz="1600" dirty="0">
                <a:latin typeface="+mj-ea"/>
                <a:ea typeface="+mj-ea"/>
                <a:cs typeface="Osaka" pitchFamily="-111" charset="-128"/>
              </a:endParaRPr>
            </a:p>
          </p:txBody>
        </p:sp>
        <p:sp>
          <p:nvSpPr>
            <p:cNvPr id="89" name="テキスト ボックス 88"/>
            <p:cNvSpPr txBox="1"/>
            <p:nvPr/>
          </p:nvSpPr>
          <p:spPr>
            <a:xfrm>
              <a:off x="8382349" y="2252663"/>
              <a:ext cx="684646" cy="338137"/>
            </a:xfrm>
            <a:prstGeom prst="rect">
              <a:avLst/>
            </a:prstGeom>
            <a:noFill/>
          </p:spPr>
          <p:txBody>
            <a:bodyPr wrap="none">
              <a:spAutoFit/>
            </a:bodyPr>
            <a:lstStyle/>
            <a:p>
              <a:pPr>
                <a:defRPr/>
              </a:pPr>
              <a:r>
                <a:rPr lang="en-US" altLang="ja-JP" sz="1600" dirty="0">
                  <a:latin typeface="+mj-ea"/>
                  <a:ea typeface="+mj-ea"/>
                  <a:cs typeface="Osaka" pitchFamily="-111" charset="-128"/>
                </a:rPr>
                <a:t>96ns</a:t>
              </a:r>
              <a:endParaRPr lang="ja-JP" altLang="en-US" sz="1600" dirty="0">
                <a:latin typeface="+mj-ea"/>
                <a:ea typeface="+mj-ea"/>
                <a:cs typeface="Osaka" pitchFamily="-111" charset="-128"/>
              </a:endParaRPr>
            </a:p>
          </p:txBody>
        </p:sp>
        <p:sp>
          <p:nvSpPr>
            <p:cNvPr id="90" name="Line 756"/>
            <p:cNvSpPr>
              <a:spLocks noChangeShapeType="1"/>
            </p:cNvSpPr>
            <p:nvPr/>
          </p:nvSpPr>
          <p:spPr bwMode="auto">
            <a:xfrm>
              <a:off x="8420473" y="3251200"/>
              <a:ext cx="1080185"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grpSp>
      <p:sp>
        <p:nvSpPr>
          <p:cNvPr id="93" name="正方形/長方形 92"/>
          <p:cNvSpPr/>
          <p:nvPr/>
        </p:nvSpPr>
        <p:spPr>
          <a:xfrm>
            <a:off x="8469313" y="4772025"/>
            <a:ext cx="2057400" cy="2438400"/>
          </a:xfrm>
          <a:prstGeom prst="rect">
            <a:avLst/>
          </a:prstGeom>
          <a:noFill/>
        </p:spPr>
        <p:style>
          <a:lnRef idx="1">
            <a:schemeClr val="accent1"/>
          </a:lnRef>
          <a:fillRef idx="3">
            <a:schemeClr val="accent1"/>
          </a:fillRef>
          <a:effectRef idx="2">
            <a:schemeClr val="accent1"/>
          </a:effectRef>
          <a:fontRef idx="minor">
            <a:schemeClr val="lt1"/>
          </a:fontRef>
        </p:style>
        <p:txBody>
          <a:bodyPr lIns="91396" tIns="45699" rIns="91396" bIns="45699" anchor="ctr"/>
          <a:lstStyle/>
          <a:p>
            <a:pPr algn="ctr">
              <a:defRPr/>
            </a:pPr>
            <a:endParaRPr lang="ja-JP" altLang="en-US"/>
          </a:p>
        </p:txBody>
      </p:sp>
      <p:sp>
        <p:nvSpPr>
          <p:cNvPr id="100" name="円弧 99"/>
          <p:cNvSpPr/>
          <p:nvPr/>
        </p:nvSpPr>
        <p:spPr>
          <a:xfrm>
            <a:off x="4202113" y="4848225"/>
            <a:ext cx="5562600" cy="2133600"/>
          </a:xfrm>
          <a:prstGeom prst="arc">
            <a:avLst>
              <a:gd name="adj1" fmla="val 10848506"/>
              <a:gd name="adj2" fmla="val 19699139"/>
            </a:avLst>
          </a:prstGeom>
          <a:ln>
            <a:headEnd type="stealth" w="lg" len="lg"/>
          </a:ln>
        </p:spPr>
        <p:style>
          <a:lnRef idx="2">
            <a:schemeClr val="accent1"/>
          </a:lnRef>
          <a:fillRef idx="0">
            <a:schemeClr val="accent1"/>
          </a:fillRef>
          <a:effectRef idx="1">
            <a:schemeClr val="accent1"/>
          </a:effectRef>
          <a:fontRef idx="minor">
            <a:schemeClr val="tx1"/>
          </a:fontRef>
        </p:style>
        <p:txBody>
          <a:bodyPr lIns="91396" tIns="45699" rIns="91396" bIns="45699" anchor="ctr"/>
          <a:lstStyle/>
          <a:p>
            <a:pPr algn="ctr">
              <a:defRPr/>
            </a:pPr>
            <a:endParaRPr lang="ja-JP" altLang="en-US"/>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円弧 12"/>
          <p:cNvSpPr/>
          <p:nvPr/>
        </p:nvSpPr>
        <p:spPr>
          <a:xfrm>
            <a:off x="2829719" y="4619625"/>
            <a:ext cx="5791200" cy="2522538"/>
          </a:xfrm>
          <a:prstGeom prst="arc">
            <a:avLst>
              <a:gd name="adj1" fmla="val 265594"/>
              <a:gd name="adj2" fmla="val 10529645"/>
            </a:avLst>
          </a:prstGeom>
          <a:ln>
            <a:headEnd type="triangle" w="lg" len="lg"/>
            <a:tailEnd type="none"/>
          </a:ln>
        </p:spPr>
        <p:style>
          <a:lnRef idx="2">
            <a:schemeClr val="accent1"/>
          </a:lnRef>
          <a:fillRef idx="0">
            <a:schemeClr val="accent1"/>
          </a:fillRef>
          <a:effectRef idx="1">
            <a:schemeClr val="accent1"/>
          </a:effectRef>
          <a:fontRef idx="minor">
            <a:schemeClr val="tx1"/>
          </a:fontRef>
        </p:style>
        <p:txBody>
          <a:bodyPr lIns="91396" tIns="45699" rIns="91396" bIns="45699" anchor="ctr"/>
          <a:lstStyle/>
          <a:p>
            <a:pPr algn="ctr">
              <a:defRPr/>
            </a:pPr>
            <a:endParaRPr lang="ja-JP" altLang="en-US"/>
          </a:p>
        </p:txBody>
      </p:sp>
      <p:sp>
        <p:nvSpPr>
          <p:cNvPr id="14" name="円弧 13"/>
          <p:cNvSpPr/>
          <p:nvPr/>
        </p:nvSpPr>
        <p:spPr>
          <a:xfrm>
            <a:off x="2829719" y="4619625"/>
            <a:ext cx="4419600" cy="2362200"/>
          </a:xfrm>
          <a:prstGeom prst="arc">
            <a:avLst>
              <a:gd name="adj1" fmla="val 479660"/>
              <a:gd name="adj2" fmla="val 10351179"/>
            </a:avLst>
          </a:prstGeom>
          <a:ln>
            <a:headEnd type="triangle" w="lg" len="lg"/>
            <a:tailEnd type="none"/>
          </a:ln>
        </p:spPr>
        <p:style>
          <a:lnRef idx="2">
            <a:schemeClr val="accent1"/>
          </a:lnRef>
          <a:fillRef idx="0">
            <a:schemeClr val="accent1"/>
          </a:fillRef>
          <a:effectRef idx="1">
            <a:schemeClr val="accent1"/>
          </a:effectRef>
          <a:fontRef idx="minor">
            <a:schemeClr val="tx1"/>
          </a:fontRef>
        </p:style>
        <p:txBody>
          <a:bodyPr lIns="91396" tIns="45699" rIns="91396" bIns="45699" anchor="ctr"/>
          <a:lstStyle/>
          <a:p>
            <a:pPr algn="ctr">
              <a:defRPr/>
            </a:pPr>
            <a:endParaRPr lang="ja-JP" altLang="en-US"/>
          </a:p>
        </p:txBody>
      </p:sp>
      <p:sp>
        <p:nvSpPr>
          <p:cNvPr id="15" name="円弧 14"/>
          <p:cNvSpPr/>
          <p:nvPr/>
        </p:nvSpPr>
        <p:spPr>
          <a:xfrm>
            <a:off x="2829719" y="4619624"/>
            <a:ext cx="2971800" cy="2181225"/>
          </a:xfrm>
          <a:prstGeom prst="arc">
            <a:avLst>
              <a:gd name="adj1" fmla="val 969956"/>
              <a:gd name="adj2" fmla="val 9886895"/>
            </a:avLst>
          </a:prstGeom>
          <a:ln>
            <a:headEnd type="triangle" w="lg" len="lg"/>
            <a:tailEnd type="none"/>
          </a:ln>
        </p:spPr>
        <p:style>
          <a:lnRef idx="2">
            <a:schemeClr val="accent1"/>
          </a:lnRef>
          <a:fillRef idx="0">
            <a:schemeClr val="accent1"/>
          </a:fillRef>
          <a:effectRef idx="1">
            <a:schemeClr val="accent1"/>
          </a:effectRef>
          <a:fontRef idx="minor">
            <a:schemeClr val="tx1"/>
          </a:fontRef>
        </p:style>
        <p:txBody>
          <a:bodyPr lIns="91396" tIns="45699" rIns="91396" bIns="45699" anchor="ctr"/>
          <a:lstStyle/>
          <a:p>
            <a:pPr algn="ctr">
              <a:defRPr/>
            </a:pPr>
            <a:endParaRPr lang="ja-JP" altLang="en-US"/>
          </a:p>
        </p:txBody>
      </p:sp>
      <p:sp>
        <p:nvSpPr>
          <p:cNvPr id="2" name="タイトル 1"/>
          <p:cNvSpPr>
            <a:spLocks noGrp="1"/>
          </p:cNvSpPr>
          <p:nvPr>
            <p:ph type="title"/>
          </p:nvPr>
        </p:nvSpPr>
        <p:spPr/>
        <p:txBody>
          <a:bodyPr/>
          <a:lstStyle/>
          <a:p>
            <a:r>
              <a:rPr lang="ja-JP" altLang="en-US" dirty="0" smtClean="0"/>
              <a:t>二階層の制御</a:t>
            </a:r>
            <a:endParaRPr lang="ja-JP" altLang="en-US" dirty="0"/>
          </a:p>
        </p:txBody>
      </p:sp>
      <p:sp>
        <p:nvSpPr>
          <p:cNvPr id="3" name="コンテンツ プレースホルダ 2"/>
          <p:cNvSpPr>
            <a:spLocks noGrp="1"/>
          </p:cNvSpPr>
          <p:nvPr>
            <p:ph idx="1"/>
          </p:nvPr>
        </p:nvSpPr>
        <p:spPr/>
        <p:txBody>
          <a:bodyPr/>
          <a:lstStyle/>
          <a:p>
            <a:r>
              <a:rPr lang="ja-JP" altLang="en-US" dirty="0" smtClean="0"/>
              <a:t>これまでの</a:t>
            </a:r>
            <a:r>
              <a:rPr lang="en-US" altLang="ja-JP" dirty="0" smtClean="0"/>
              <a:t> CA </a:t>
            </a:r>
            <a:r>
              <a:rPr lang="ja-JP" altLang="en-US" dirty="0" smtClean="0"/>
              <a:t>経由の</a:t>
            </a:r>
            <a:r>
              <a:rPr lang="en-US" altLang="ja-JP" dirty="0" smtClean="0"/>
              <a:t> IOC </a:t>
            </a:r>
            <a:r>
              <a:rPr lang="ja-JP" altLang="en-US" dirty="0" smtClean="0"/>
              <a:t>間制御</a:t>
            </a:r>
            <a:endParaRPr lang="en-US" altLang="ja-JP" dirty="0" smtClean="0"/>
          </a:p>
          <a:p>
            <a:pPr lvl="2"/>
            <a:r>
              <a:rPr lang="en-US" altLang="ja-JP" dirty="0" smtClean="0"/>
              <a:t>1</a:t>
            </a:r>
            <a:r>
              <a:rPr lang="ja-JP" altLang="en-US" dirty="0" smtClean="0"/>
              <a:t>ミリ秒以上の制御、順序は保証、タイミングは保証無し</a:t>
            </a:r>
            <a:endParaRPr lang="en-US" altLang="ja-JP" dirty="0" smtClean="0"/>
          </a:p>
          <a:p>
            <a:r>
              <a:rPr lang="ja-JP" altLang="en-US" dirty="0" smtClean="0"/>
              <a:t>高速同期の</a:t>
            </a:r>
            <a:r>
              <a:rPr lang="en-US" altLang="ja-JP" dirty="0" smtClean="0"/>
              <a:t> SFP/Fiber </a:t>
            </a:r>
            <a:r>
              <a:rPr lang="ja-JP" altLang="en-US" dirty="0" smtClean="0"/>
              <a:t>経由の</a:t>
            </a:r>
            <a:r>
              <a:rPr lang="en-US" altLang="ja-JP" dirty="0" smtClean="0"/>
              <a:t> FPGA </a:t>
            </a:r>
            <a:r>
              <a:rPr lang="ja-JP" altLang="en-US" dirty="0" smtClean="0"/>
              <a:t>間制御</a:t>
            </a:r>
            <a:endParaRPr lang="en-US" altLang="ja-JP" dirty="0" smtClean="0"/>
          </a:p>
          <a:p>
            <a:pPr lvl="2"/>
            <a:r>
              <a:rPr lang="en-US" altLang="ja-JP" dirty="0" smtClean="0"/>
              <a:t>10</a:t>
            </a:r>
            <a:r>
              <a:rPr lang="ja-JP" altLang="en-US" dirty="0" smtClean="0"/>
              <a:t>ピコ秒から</a:t>
            </a:r>
            <a:r>
              <a:rPr lang="en-US" altLang="ja-JP" dirty="0" smtClean="0"/>
              <a:t>1</a:t>
            </a:r>
            <a:r>
              <a:rPr lang="ja-JP" altLang="en-US" dirty="0" smtClean="0"/>
              <a:t>秒程度の</a:t>
            </a:r>
            <a:r>
              <a:rPr lang="en-US" altLang="ja-JP" dirty="0" smtClean="0"/>
              <a:t> 114MHz </a:t>
            </a:r>
            <a:r>
              <a:rPr lang="ja-JP" altLang="en-US" dirty="0" smtClean="0"/>
              <a:t>同期制御</a:t>
            </a:r>
            <a:endParaRPr lang="ja-JP" altLang="en-US" dirty="0"/>
          </a:p>
        </p:txBody>
      </p:sp>
      <p:sp>
        <p:nvSpPr>
          <p:cNvPr id="4" name="スライド番号プレースホルダ 3"/>
          <p:cNvSpPr>
            <a:spLocks noGrp="1"/>
          </p:cNvSpPr>
          <p:nvPr>
            <p:ph type="sldNum" sz="quarter" idx="10"/>
          </p:nvPr>
        </p:nvSpPr>
        <p:spPr/>
        <p:txBody>
          <a:bodyPr/>
          <a:lstStyle/>
          <a:p>
            <a:pPr>
              <a:defRPr/>
            </a:pPr>
            <a:fld id="{4D221721-5FDC-D445-9F85-7F3CCA7B1AE5}" type="slidenum">
              <a:rPr lang="en-US" altLang="ja-JP" smtClean="0"/>
              <a:pPr>
                <a:defRPr/>
              </a:pPr>
              <a:t>18</a:t>
            </a:fld>
            <a:endParaRPr lang="en-US" altLang="ja-JP" dirty="0"/>
          </a:p>
        </p:txBody>
      </p:sp>
      <p:sp>
        <p:nvSpPr>
          <p:cNvPr id="5" name="AutoShape 31"/>
          <p:cNvSpPr>
            <a:spLocks noChangeArrowheads="1"/>
          </p:cNvSpPr>
          <p:nvPr/>
        </p:nvSpPr>
        <p:spPr bwMode="auto">
          <a:xfrm>
            <a:off x="1915319" y="4924425"/>
            <a:ext cx="2160000" cy="1135200"/>
          </a:xfrm>
          <a:prstGeom prst="roundRect">
            <a:avLst>
              <a:gd name="adj" fmla="val 16667"/>
            </a:avLst>
          </a:prstGeom>
          <a:solidFill>
            <a:schemeClr val="bg1"/>
          </a:solidFill>
          <a:ln w="25400">
            <a:solidFill>
              <a:schemeClr val="tx1"/>
            </a:solidFill>
            <a:round/>
            <a:headEnd/>
            <a:tailEnd/>
          </a:ln>
          <a:effectLst>
            <a:outerShdw blurRad="63500" dist="35921" dir="2700000" algn="ctr" rotWithShape="0">
              <a:srgbClr val="000000">
                <a:alpha val="74998"/>
              </a:srgbClr>
            </a:outerShdw>
          </a:effectLst>
        </p:spPr>
        <p:txBody>
          <a:bodyPr lIns="49753" tIns="144000" rIns="49753" bIns="24877" anchor="t">
            <a:prstTxWarp prst="textNoShape">
              <a:avLst/>
            </a:prstTxWarp>
          </a:bodyPr>
          <a:lstStyle/>
          <a:p>
            <a:pPr algn="ctr" defTabSz="496888">
              <a:defRPr/>
            </a:pPr>
            <a:r>
              <a:rPr lang="en-US" altLang="ja-JP" sz="2000" dirty="0" smtClean="0">
                <a:solidFill>
                  <a:srgbClr val="004000"/>
                </a:solidFill>
                <a:latin typeface="+mj-lt"/>
                <a:ea typeface="ＭＳ Ｐゴシック" pitchFamily="-107" charset="-128"/>
                <a:cs typeface="ＭＳ Ｐゴシック" pitchFamily="-107" charset="-128"/>
              </a:rPr>
              <a:t>IOC</a:t>
            </a:r>
            <a:endParaRPr lang="en-US" altLang="ja-JP" sz="2000" dirty="0">
              <a:solidFill>
                <a:srgbClr val="004000"/>
              </a:solidFill>
              <a:latin typeface="+mj-lt"/>
              <a:ea typeface="ＭＳ Ｐゴシック" pitchFamily="-107" charset="-128"/>
              <a:cs typeface="ＭＳ Ｐゴシック" pitchFamily="-107" charset="-128"/>
            </a:endParaRPr>
          </a:p>
        </p:txBody>
      </p:sp>
      <p:sp>
        <p:nvSpPr>
          <p:cNvPr id="6" name="AutoShape 32"/>
          <p:cNvSpPr>
            <a:spLocks noChangeArrowheads="1"/>
          </p:cNvSpPr>
          <p:nvPr/>
        </p:nvSpPr>
        <p:spPr bwMode="auto">
          <a:xfrm>
            <a:off x="1915319" y="5534025"/>
            <a:ext cx="2160000" cy="567600"/>
          </a:xfrm>
          <a:prstGeom prst="roundRect">
            <a:avLst>
              <a:gd name="adj" fmla="val 25926"/>
            </a:avLst>
          </a:prstGeom>
          <a:solidFill>
            <a:srgbClr val="BFE6CC"/>
          </a:solidFill>
          <a:ln w="25400">
            <a:solidFill>
              <a:schemeClr val="tx1"/>
            </a:solidFill>
            <a:round/>
            <a:headEnd/>
            <a:tailEnd/>
          </a:ln>
          <a:effectLst>
            <a:outerShdw blurRad="63500" dist="35921" dir="2700000" algn="ctr" rotWithShape="0">
              <a:srgbClr val="000000">
                <a:alpha val="74998"/>
              </a:srgbClr>
            </a:outerShdw>
          </a:effectLst>
        </p:spPr>
        <p:txBody>
          <a:bodyPr lIns="49753" tIns="24877" rIns="49753" bIns="24877" anchor="ctr">
            <a:prstTxWarp prst="textNoShape">
              <a:avLst/>
            </a:prstTxWarp>
          </a:bodyPr>
          <a:lstStyle/>
          <a:p>
            <a:pPr algn="ctr" defTabSz="496888">
              <a:defRPr/>
            </a:pPr>
            <a:r>
              <a:rPr lang="en-US" altLang="ja-JP" sz="2000" dirty="0" smtClean="0">
                <a:solidFill>
                  <a:srgbClr val="400040"/>
                </a:solidFill>
                <a:latin typeface="+mj-lt"/>
                <a:ea typeface="ＭＳ Ｐゴシック" pitchFamily="-107" charset="-128"/>
                <a:cs typeface="ＭＳ Ｐゴシック" pitchFamily="-107" charset="-128"/>
              </a:rPr>
              <a:t>EVG</a:t>
            </a:r>
            <a:endParaRPr lang="en-US" altLang="ja-JP" sz="2000" dirty="0">
              <a:solidFill>
                <a:srgbClr val="400040"/>
              </a:solidFill>
              <a:latin typeface="+mj-lt"/>
              <a:ea typeface="ＭＳ Ｐゴシック" pitchFamily="-107" charset="-128"/>
              <a:cs typeface="ＭＳ Ｐゴシック" pitchFamily="-107" charset="-128"/>
            </a:endParaRPr>
          </a:p>
        </p:txBody>
      </p:sp>
      <p:sp>
        <p:nvSpPr>
          <p:cNvPr id="7" name="AutoShape 31"/>
          <p:cNvSpPr>
            <a:spLocks noChangeArrowheads="1"/>
          </p:cNvSpPr>
          <p:nvPr/>
        </p:nvSpPr>
        <p:spPr bwMode="auto">
          <a:xfrm>
            <a:off x="5191919" y="4924425"/>
            <a:ext cx="1080000" cy="1135200"/>
          </a:xfrm>
          <a:prstGeom prst="roundRect">
            <a:avLst>
              <a:gd name="adj" fmla="val 16667"/>
            </a:avLst>
          </a:prstGeom>
          <a:solidFill>
            <a:schemeClr val="bg1"/>
          </a:solidFill>
          <a:ln w="25400">
            <a:solidFill>
              <a:schemeClr val="tx1"/>
            </a:solidFill>
            <a:round/>
            <a:headEnd/>
            <a:tailEnd/>
          </a:ln>
          <a:effectLst>
            <a:outerShdw blurRad="63500" dist="35921" dir="2700000" algn="ctr" rotWithShape="0">
              <a:srgbClr val="000000">
                <a:alpha val="74998"/>
              </a:srgbClr>
            </a:outerShdw>
          </a:effectLst>
        </p:spPr>
        <p:txBody>
          <a:bodyPr lIns="49753" tIns="144000" rIns="49753" bIns="24877" anchor="t">
            <a:prstTxWarp prst="textNoShape">
              <a:avLst/>
            </a:prstTxWarp>
          </a:bodyPr>
          <a:lstStyle/>
          <a:p>
            <a:pPr algn="ctr" defTabSz="496888">
              <a:defRPr/>
            </a:pPr>
            <a:r>
              <a:rPr lang="en-US" altLang="ja-JP" sz="2000" dirty="0" smtClean="0">
                <a:solidFill>
                  <a:srgbClr val="004000"/>
                </a:solidFill>
                <a:latin typeface="+mj-lt"/>
                <a:ea typeface="ＭＳ Ｐゴシック" pitchFamily="-107" charset="-128"/>
                <a:cs typeface="ＭＳ Ｐゴシック" pitchFamily="-107" charset="-128"/>
              </a:rPr>
              <a:t>IOC</a:t>
            </a:r>
            <a:endParaRPr lang="en-US" altLang="ja-JP" sz="2000" dirty="0">
              <a:solidFill>
                <a:srgbClr val="004000"/>
              </a:solidFill>
              <a:latin typeface="+mj-lt"/>
              <a:ea typeface="ＭＳ Ｐゴシック" pitchFamily="-107" charset="-128"/>
              <a:cs typeface="ＭＳ Ｐゴシック" pitchFamily="-107" charset="-128"/>
            </a:endParaRPr>
          </a:p>
        </p:txBody>
      </p:sp>
      <p:sp>
        <p:nvSpPr>
          <p:cNvPr id="8" name="AutoShape 32"/>
          <p:cNvSpPr>
            <a:spLocks noChangeArrowheads="1"/>
          </p:cNvSpPr>
          <p:nvPr/>
        </p:nvSpPr>
        <p:spPr bwMode="auto">
          <a:xfrm>
            <a:off x="5191919" y="5534025"/>
            <a:ext cx="1080000" cy="567600"/>
          </a:xfrm>
          <a:prstGeom prst="roundRect">
            <a:avLst>
              <a:gd name="adj" fmla="val 25926"/>
            </a:avLst>
          </a:prstGeom>
          <a:solidFill>
            <a:srgbClr val="BFE6CC"/>
          </a:solidFill>
          <a:ln w="25400">
            <a:solidFill>
              <a:schemeClr val="tx1"/>
            </a:solidFill>
            <a:round/>
            <a:headEnd/>
            <a:tailEnd/>
          </a:ln>
          <a:effectLst>
            <a:outerShdw blurRad="63500" dist="35921" dir="2700000" algn="ctr" rotWithShape="0">
              <a:srgbClr val="000000">
                <a:alpha val="74998"/>
              </a:srgbClr>
            </a:outerShdw>
          </a:effectLst>
        </p:spPr>
        <p:txBody>
          <a:bodyPr lIns="49753" tIns="24877" rIns="49753" bIns="24877" anchor="ctr">
            <a:prstTxWarp prst="textNoShape">
              <a:avLst/>
            </a:prstTxWarp>
          </a:bodyPr>
          <a:lstStyle/>
          <a:p>
            <a:pPr algn="ctr" defTabSz="496888">
              <a:defRPr/>
            </a:pPr>
            <a:r>
              <a:rPr lang="en-US" altLang="ja-JP" sz="2000" dirty="0" smtClean="0">
                <a:solidFill>
                  <a:srgbClr val="400040"/>
                </a:solidFill>
                <a:latin typeface="+mj-lt"/>
                <a:ea typeface="ＭＳ Ｐゴシック" pitchFamily="-107" charset="-128"/>
                <a:cs typeface="ＭＳ Ｐゴシック" pitchFamily="-107" charset="-128"/>
              </a:rPr>
              <a:t>EVR</a:t>
            </a:r>
            <a:endParaRPr lang="en-US" altLang="ja-JP" sz="2000" dirty="0">
              <a:solidFill>
                <a:srgbClr val="400040"/>
              </a:solidFill>
              <a:latin typeface="+mj-lt"/>
              <a:ea typeface="ＭＳ Ｐゴシック" pitchFamily="-107" charset="-128"/>
              <a:cs typeface="ＭＳ Ｐゴシック" pitchFamily="-107" charset="-128"/>
            </a:endParaRPr>
          </a:p>
        </p:txBody>
      </p:sp>
      <p:sp>
        <p:nvSpPr>
          <p:cNvPr id="9" name="AutoShape 31"/>
          <p:cNvSpPr>
            <a:spLocks noChangeArrowheads="1"/>
          </p:cNvSpPr>
          <p:nvPr/>
        </p:nvSpPr>
        <p:spPr bwMode="auto">
          <a:xfrm>
            <a:off x="6639719" y="4924425"/>
            <a:ext cx="1080000" cy="1135200"/>
          </a:xfrm>
          <a:prstGeom prst="roundRect">
            <a:avLst>
              <a:gd name="adj" fmla="val 16667"/>
            </a:avLst>
          </a:prstGeom>
          <a:solidFill>
            <a:schemeClr val="bg1"/>
          </a:solidFill>
          <a:ln w="25400">
            <a:solidFill>
              <a:schemeClr val="tx1"/>
            </a:solidFill>
            <a:round/>
            <a:headEnd/>
            <a:tailEnd/>
          </a:ln>
          <a:effectLst>
            <a:outerShdw blurRad="63500" dist="35921" dir="2700000" algn="ctr" rotWithShape="0">
              <a:srgbClr val="000000">
                <a:alpha val="74998"/>
              </a:srgbClr>
            </a:outerShdw>
          </a:effectLst>
        </p:spPr>
        <p:txBody>
          <a:bodyPr lIns="49753" tIns="144000" rIns="49753" bIns="24877" anchor="t">
            <a:prstTxWarp prst="textNoShape">
              <a:avLst/>
            </a:prstTxWarp>
          </a:bodyPr>
          <a:lstStyle/>
          <a:p>
            <a:pPr algn="ctr" defTabSz="496888">
              <a:defRPr/>
            </a:pPr>
            <a:r>
              <a:rPr lang="en-US" altLang="ja-JP" sz="2000" dirty="0" smtClean="0">
                <a:solidFill>
                  <a:srgbClr val="004000"/>
                </a:solidFill>
                <a:latin typeface="+mj-lt"/>
                <a:ea typeface="ＭＳ Ｐゴシック" pitchFamily="-107" charset="-128"/>
                <a:cs typeface="ＭＳ Ｐゴシック" pitchFamily="-107" charset="-128"/>
              </a:rPr>
              <a:t>IOC</a:t>
            </a:r>
            <a:endParaRPr lang="en-US" altLang="ja-JP" sz="2000" dirty="0">
              <a:solidFill>
                <a:srgbClr val="004000"/>
              </a:solidFill>
              <a:latin typeface="+mj-lt"/>
              <a:ea typeface="ＭＳ Ｐゴシック" pitchFamily="-107" charset="-128"/>
              <a:cs typeface="ＭＳ Ｐゴシック" pitchFamily="-107" charset="-128"/>
            </a:endParaRPr>
          </a:p>
        </p:txBody>
      </p:sp>
      <p:sp>
        <p:nvSpPr>
          <p:cNvPr id="10" name="AutoShape 32"/>
          <p:cNvSpPr>
            <a:spLocks noChangeArrowheads="1"/>
          </p:cNvSpPr>
          <p:nvPr/>
        </p:nvSpPr>
        <p:spPr bwMode="auto">
          <a:xfrm>
            <a:off x="6639719" y="5534025"/>
            <a:ext cx="1080000" cy="567600"/>
          </a:xfrm>
          <a:prstGeom prst="roundRect">
            <a:avLst>
              <a:gd name="adj" fmla="val 25926"/>
            </a:avLst>
          </a:prstGeom>
          <a:solidFill>
            <a:srgbClr val="BFE6CC"/>
          </a:solidFill>
          <a:ln w="25400">
            <a:solidFill>
              <a:schemeClr val="tx1"/>
            </a:solidFill>
            <a:round/>
            <a:headEnd/>
            <a:tailEnd/>
          </a:ln>
          <a:effectLst>
            <a:outerShdw blurRad="63500" dist="35921" dir="2700000" algn="ctr" rotWithShape="0">
              <a:srgbClr val="000000">
                <a:alpha val="74998"/>
              </a:srgbClr>
            </a:outerShdw>
          </a:effectLst>
        </p:spPr>
        <p:txBody>
          <a:bodyPr lIns="49753" tIns="24877" rIns="49753" bIns="24877" anchor="ctr">
            <a:prstTxWarp prst="textNoShape">
              <a:avLst/>
            </a:prstTxWarp>
          </a:bodyPr>
          <a:lstStyle/>
          <a:p>
            <a:pPr algn="ctr" defTabSz="496888">
              <a:defRPr/>
            </a:pPr>
            <a:r>
              <a:rPr lang="en-US" altLang="ja-JP" sz="2000" dirty="0" smtClean="0">
                <a:solidFill>
                  <a:srgbClr val="400040"/>
                </a:solidFill>
                <a:latin typeface="+mj-lt"/>
                <a:ea typeface="ＭＳ Ｐゴシック" pitchFamily="-107" charset="-128"/>
                <a:cs typeface="ＭＳ Ｐゴシック" pitchFamily="-107" charset="-128"/>
              </a:rPr>
              <a:t>EVR</a:t>
            </a:r>
            <a:endParaRPr lang="en-US" altLang="ja-JP" sz="2000" dirty="0">
              <a:solidFill>
                <a:srgbClr val="400040"/>
              </a:solidFill>
              <a:latin typeface="+mj-lt"/>
              <a:ea typeface="ＭＳ Ｐゴシック" pitchFamily="-107" charset="-128"/>
              <a:cs typeface="ＭＳ Ｐゴシック" pitchFamily="-107" charset="-128"/>
            </a:endParaRPr>
          </a:p>
        </p:txBody>
      </p:sp>
      <p:sp>
        <p:nvSpPr>
          <p:cNvPr id="11" name="AutoShape 31"/>
          <p:cNvSpPr>
            <a:spLocks noChangeArrowheads="1"/>
          </p:cNvSpPr>
          <p:nvPr/>
        </p:nvSpPr>
        <p:spPr bwMode="auto">
          <a:xfrm>
            <a:off x="8011319" y="4924425"/>
            <a:ext cx="1080000" cy="1135200"/>
          </a:xfrm>
          <a:prstGeom prst="roundRect">
            <a:avLst>
              <a:gd name="adj" fmla="val 16667"/>
            </a:avLst>
          </a:prstGeom>
          <a:solidFill>
            <a:schemeClr val="bg1"/>
          </a:solidFill>
          <a:ln w="25400">
            <a:solidFill>
              <a:schemeClr val="tx1"/>
            </a:solidFill>
            <a:round/>
            <a:headEnd/>
            <a:tailEnd/>
          </a:ln>
          <a:effectLst>
            <a:outerShdw blurRad="63500" dist="35921" dir="2700000" algn="ctr" rotWithShape="0">
              <a:srgbClr val="000000">
                <a:alpha val="74998"/>
              </a:srgbClr>
            </a:outerShdw>
          </a:effectLst>
        </p:spPr>
        <p:txBody>
          <a:bodyPr lIns="49753" tIns="144000" rIns="49753" bIns="24877" anchor="t">
            <a:prstTxWarp prst="textNoShape">
              <a:avLst/>
            </a:prstTxWarp>
          </a:bodyPr>
          <a:lstStyle/>
          <a:p>
            <a:pPr algn="ctr" defTabSz="496888">
              <a:defRPr/>
            </a:pPr>
            <a:r>
              <a:rPr lang="en-US" altLang="ja-JP" sz="2000" dirty="0" smtClean="0">
                <a:solidFill>
                  <a:srgbClr val="004000"/>
                </a:solidFill>
                <a:latin typeface="+mj-lt"/>
                <a:ea typeface="ＭＳ Ｐゴシック" pitchFamily="-107" charset="-128"/>
                <a:cs typeface="ＭＳ Ｐゴシック" pitchFamily="-107" charset="-128"/>
              </a:rPr>
              <a:t>IOC</a:t>
            </a:r>
            <a:endParaRPr lang="en-US" altLang="ja-JP" sz="2000" dirty="0">
              <a:solidFill>
                <a:srgbClr val="004000"/>
              </a:solidFill>
              <a:latin typeface="+mj-lt"/>
              <a:ea typeface="ＭＳ Ｐゴシック" pitchFamily="-107" charset="-128"/>
              <a:cs typeface="ＭＳ Ｐゴシック" pitchFamily="-107" charset="-128"/>
            </a:endParaRPr>
          </a:p>
        </p:txBody>
      </p:sp>
      <p:sp>
        <p:nvSpPr>
          <p:cNvPr id="12" name="AutoShape 32"/>
          <p:cNvSpPr>
            <a:spLocks noChangeArrowheads="1"/>
          </p:cNvSpPr>
          <p:nvPr/>
        </p:nvSpPr>
        <p:spPr bwMode="auto">
          <a:xfrm>
            <a:off x="8011319" y="5534025"/>
            <a:ext cx="1080000" cy="567600"/>
          </a:xfrm>
          <a:prstGeom prst="roundRect">
            <a:avLst>
              <a:gd name="adj" fmla="val 25926"/>
            </a:avLst>
          </a:prstGeom>
          <a:solidFill>
            <a:srgbClr val="BFE6CC"/>
          </a:solidFill>
          <a:ln w="25400">
            <a:solidFill>
              <a:schemeClr val="tx1"/>
            </a:solidFill>
            <a:round/>
            <a:headEnd/>
            <a:tailEnd/>
          </a:ln>
          <a:effectLst>
            <a:outerShdw blurRad="63500" dist="35921" dir="2700000" algn="ctr" rotWithShape="0">
              <a:srgbClr val="000000">
                <a:alpha val="74998"/>
              </a:srgbClr>
            </a:outerShdw>
          </a:effectLst>
        </p:spPr>
        <p:txBody>
          <a:bodyPr lIns="49753" tIns="24877" rIns="49753" bIns="24877" anchor="ctr">
            <a:prstTxWarp prst="textNoShape">
              <a:avLst/>
            </a:prstTxWarp>
          </a:bodyPr>
          <a:lstStyle/>
          <a:p>
            <a:pPr algn="ctr" defTabSz="496888">
              <a:defRPr/>
            </a:pPr>
            <a:r>
              <a:rPr lang="en-US" altLang="ja-JP" sz="2000" dirty="0" smtClean="0">
                <a:solidFill>
                  <a:srgbClr val="400040"/>
                </a:solidFill>
                <a:latin typeface="+mj-lt"/>
                <a:ea typeface="ＭＳ Ｐゴシック" pitchFamily="-107" charset="-128"/>
                <a:cs typeface="ＭＳ Ｐゴシック" pitchFamily="-107" charset="-128"/>
              </a:rPr>
              <a:t>EVR</a:t>
            </a:r>
            <a:endParaRPr lang="en-US" altLang="ja-JP" sz="2000" dirty="0">
              <a:solidFill>
                <a:srgbClr val="400040"/>
              </a:solidFill>
              <a:latin typeface="+mj-lt"/>
              <a:ea typeface="ＭＳ Ｐゴシック" pitchFamily="-107" charset="-128"/>
              <a:cs typeface="ＭＳ Ｐゴシック" pitchFamily="-107" charset="-128"/>
            </a:endParaRPr>
          </a:p>
        </p:txBody>
      </p:sp>
      <p:sp>
        <p:nvSpPr>
          <p:cNvPr id="16" name="AutoShape 31"/>
          <p:cNvSpPr>
            <a:spLocks noChangeArrowheads="1"/>
          </p:cNvSpPr>
          <p:nvPr/>
        </p:nvSpPr>
        <p:spPr bwMode="auto">
          <a:xfrm>
            <a:off x="4721519" y="3539625"/>
            <a:ext cx="2160000" cy="546600"/>
          </a:xfrm>
          <a:prstGeom prst="roundRect">
            <a:avLst>
              <a:gd name="adj" fmla="val 16667"/>
            </a:avLst>
          </a:prstGeom>
          <a:solidFill>
            <a:schemeClr val="bg1"/>
          </a:solidFill>
          <a:ln w="25400">
            <a:solidFill>
              <a:schemeClr val="tx1"/>
            </a:solidFill>
            <a:round/>
            <a:headEnd/>
            <a:tailEnd/>
          </a:ln>
          <a:effectLst>
            <a:outerShdw blurRad="63500" dist="35921" dir="2700000" algn="ctr" rotWithShape="0">
              <a:srgbClr val="000000">
                <a:alpha val="74998"/>
              </a:srgbClr>
            </a:outerShdw>
          </a:effectLst>
        </p:spPr>
        <p:txBody>
          <a:bodyPr lIns="49753" tIns="25200" rIns="49753" bIns="24877" anchor="ctr" anchorCtr="0">
            <a:prstTxWarp prst="textNoShape">
              <a:avLst/>
            </a:prstTxWarp>
          </a:bodyPr>
          <a:lstStyle/>
          <a:p>
            <a:pPr algn="ctr" defTabSz="496888">
              <a:defRPr/>
            </a:pPr>
            <a:r>
              <a:rPr lang="en-US" altLang="ja-JP" sz="2000" dirty="0" smtClean="0">
                <a:solidFill>
                  <a:srgbClr val="004000"/>
                </a:solidFill>
                <a:latin typeface="+mj-lt"/>
                <a:ea typeface="ＭＳ Ｐゴシック" pitchFamily="-107" charset="-128"/>
                <a:cs typeface="ＭＳ Ｐゴシック" pitchFamily="-107" charset="-128"/>
              </a:rPr>
              <a:t>OPI</a:t>
            </a:r>
            <a:endParaRPr lang="en-US" altLang="ja-JP" sz="2000" dirty="0">
              <a:solidFill>
                <a:srgbClr val="004000"/>
              </a:solidFill>
              <a:latin typeface="+mj-lt"/>
              <a:ea typeface="ＭＳ Ｐゴシック" pitchFamily="-107" charset="-128"/>
              <a:cs typeface="ＭＳ Ｐゴシック" pitchFamily="-107" charset="-128"/>
            </a:endParaRPr>
          </a:p>
        </p:txBody>
      </p:sp>
      <p:cxnSp>
        <p:nvCxnSpPr>
          <p:cNvPr id="18" name="直線矢印コネクタ 17"/>
          <p:cNvCxnSpPr>
            <a:stCxn id="5" idx="0"/>
            <a:endCxn id="16" idx="2"/>
          </p:cNvCxnSpPr>
          <p:nvPr/>
        </p:nvCxnSpPr>
        <p:spPr>
          <a:xfrm rot="5400000" flipH="1" flipV="1">
            <a:off x="3979319" y="3102225"/>
            <a:ext cx="838200" cy="2806200"/>
          </a:xfrm>
          <a:prstGeom prst="straightConnector1">
            <a:avLst/>
          </a:prstGeom>
          <a:ln>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0" name="直線矢印コネクタ 19"/>
          <p:cNvCxnSpPr>
            <a:stCxn id="7" idx="0"/>
            <a:endCxn id="16" idx="2"/>
          </p:cNvCxnSpPr>
          <p:nvPr/>
        </p:nvCxnSpPr>
        <p:spPr>
          <a:xfrm rot="5400000" flipH="1" flipV="1">
            <a:off x="5347619" y="4470525"/>
            <a:ext cx="838200" cy="69600"/>
          </a:xfrm>
          <a:prstGeom prst="straightConnector1">
            <a:avLst/>
          </a:prstGeom>
          <a:ln>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3" name="直線矢印コネクタ 22"/>
          <p:cNvCxnSpPr>
            <a:stCxn id="9" idx="0"/>
            <a:endCxn id="16" idx="2"/>
          </p:cNvCxnSpPr>
          <p:nvPr/>
        </p:nvCxnSpPr>
        <p:spPr>
          <a:xfrm rot="16200000" flipV="1">
            <a:off x="6071519" y="3816225"/>
            <a:ext cx="838200" cy="1378200"/>
          </a:xfrm>
          <a:prstGeom prst="straightConnector1">
            <a:avLst/>
          </a:prstGeom>
          <a:ln>
            <a:headEnd type="triangle"/>
            <a:tailEnd type="none"/>
          </a:ln>
        </p:spPr>
        <p:style>
          <a:lnRef idx="2">
            <a:schemeClr val="accent1"/>
          </a:lnRef>
          <a:fillRef idx="0">
            <a:schemeClr val="accent1"/>
          </a:fillRef>
          <a:effectRef idx="1">
            <a:schemeClr val="accent1"/>
          </a:effectRef>
          <a:fontRef idx="minor">
            <a:schemeClr val="tx1"/>
          </a:fontRef>
        </p:style>
      </p:cxnSp>
      <p:cxnSp>
        <p:nvCxnSpPr>
          <p:cNvPr id="26" name="直線矢印コネクタ 25"/>
          <p:cNvCxnSpPr>
            <a:stCxn id="11" idx="0"/>
            <a:endCxn id="16" idx="2"/>
          </p:cNvCxnSpPr>
          <p:nvPr/>
        </p:nvCxnSpPr>
        <p:spPr>
          <a:xfrm rot="16200000" flipV="1">
            <a:off x="6757319" y="3130425"/>
            <a:ext cx="838200" cy="2749800"/>
          </a:xfrm>
          <a:prstGeom prst="straightConnector1">
            <a:avLst/>
          </a:prstGeom>
          <a:ln>
            <a:headEnd type="triangle"/>
            <a:tailEnd type="none"/>
          </a:ln>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 name="アーチ 109"/>
          <p:cNvSpPr>
            <a:spLocks noChangeAspect="1"/>
          </p:cNvSpPr>
          <p:nvPr/>
        </p:nvSpPr>
        <p:spPr bwMode="auto">
          <a:xfrm rot="16200000">
            <a:off x="3276600" y="5675313"/>
            <a:ext cx="812800" cy="787400"/>
          </a:xfrm>
          <a:prstGeom prst="blockArc">
            <a:avLst>
              <a:gd name="adj1" fmla="val 10800000"/>
              <a:gd name="adj2" fmla="val 0"/>
              <a:gd name="adj3" fmla="val 0"/>
            </a:avLst>
          </a:prstGeom>
          <a:solidFill>
            <a:srgbClr val="FFFFFF"/>
          </a:solidFill>
          <a:ln w="50800" cap="flat" cmpd="sng" algn="ctr">
            <a:solidFill>
              <a:srgbClr val="FF00FF"/>
            </a:solidFill>
            <a:prstDash val="solid"/>
            <a:round/>
            <a:headEnd type="none" w="med" len="med"/>
            <a:tailEnd type="none" w="med" len="med"/>
          </a:ln>
          <a:effectLst>
            <a:outerShdw blurRad="63500" dist="38100" dir="2700000" algn="tl" rotWithShape="0">
              <a:srgbClr val="808080">
                <a:alpha val="75000"/>
              </a:srgbClr>
            </a:outerShdw>
          </a:effectLst>
        </p:spPr>
        <p:txBody>
          <a:bodyPr lIns="99551" tIns="49775" rIns="99551" bIns="49775">
            <a:prstTxWarp prst="textNoShape">
              <a:avLst/>
            </a:prstTxWarp>
          </a:bodyPr>
          <a:lstStyle/>
          <a:p>
            <a:pPr algn="just" defTabSz="3632713">
              <a:defRPr/>
            </a:pPr>
            <a:endParaRPr lang="ja-JP" altLang="en-US" sz="2800" dirty="0">
              <a:solidFill>
                <a:srgbClr val="400040"/>
              </a:solidFill>
              <a:latin typeface="Arial Rounded MT Bold"/>
              <a:ea typeface="ヒラギノ丸ゴ Pro W4" pitchFamily="-108" charset="-128"/>
              <a:cs typeface="ヒラギノ丸ゴ Pro W4" pitchFamily="-108" charset="-128"/>
            </a:endParaRPr>
          </a:p>
        </p:txBody>
      </p:sp>
      <p:sp>
        <p:nvSpPr>
          <p:cNvPr id="67" name="アーチ 66"/>
          <p:cNvSpPr>
            <a:spLocks noChangeAspect="1"/>
          </p:cNvSpPr>
          <p:nvPr/>
        </p:nvSpPr>
        <p:spPr bwMode="auto">
          <a:xfrm rot="16200000">
            <a:off x="2947988" y="2981325"/>
            <a:ext cx="812800" cy="787400"/>
          </a:xfrm>
          <a:prstGeom prst="blockArc">
            <a:avLst>
              <a:gd name="adj1" fmla="val 10800000"/>
              <a:gd name="adj2" fmla="val 0"/>
              <a:gd name="adj3" fmla="val 0"/>
            </a:avLst>
          </a:prstGeom>
          <a:solidFill>
            <a:srgbClr val="FFFFFF"/>
          </a:solidFill>
          <a:ln w="50800" cap="flat" cmpd="sng" algn="ctr">
            <a:solidFill>
              <a:srgbClr val="FF00FF"/>
            </a:solidFill>
            <a:prstDash val="solid"/>
            <a:round/>
            <a:headEnd type="none" w="med" len="med"/>
            <a:tailEnd type="none" w="med" len="med"/>
          </a:ln>
          <a:effectLst>
            <a:outerShdw blurRad="63500" dist="38100" dir="2700000" algn="tl" rotWithShape="0">
              <a:srgbClr val="808080">
                <a:alpha val="75000"/>
              </a:srgbClr>
            </a:outerShdw>
          </a:effectLst>
        </p:spPr>
        <p:txBody>
          <a:bodyPr lIns="99551" tIns="49775" rIns="99551" bIns="49775">
            <a:prstTxWarp prst="textNoShape">
              <a:avLst/>
            </a:prstTxWarp>
          </a:bodyPr>
          <a:lstStyle/>
          <a:p>
            <a:pPr algn="just" defTabSz="3632713">
              <a:defRPr/>
            </a:pPr>
            <a:endParaRPr lang="ja-JP" altLang="en-US" sz="2800" dirty="0">
              <a:solidFill>
                <a:srgbClr val="400040"/>
              </a:solidFill>
              <a:latin typeface="Arial Rounded MT Bold"/>
              <a:ea typeface="ヒラギノ丸ゴ Pro W4" pitchFamily="-108" charset="-128"/>
              <a:cs typeface="ヒラギノ丸ゴ Pro W4" pitchFamily="-108" charset="-128"/>
            </a:endParaRPr>
          </a:p>
        </p:txBody>
      </p:sp>
      <p:sp>
        <p:nvSpPr>
          <p:cNvPr id="89" name="アーチ 88"/>
          <p:cNvSpPr>
            <a:spLocks noChangeAspect="1"/>
          </p:cNvSpPr>
          <p:nvPr/>
        </p:nvSpPr>
        <p:spPr bwMode="auto">
          <a:xfrm rot="16200000">
            <a:off x="3112293" y="4326732"/>
            <a:ext cx="811213" cy="787400"/>
          </a:xfrm>
          <a:prstGeom prst="blockArc">
            <a:avLst>
              <a:gd name="adj1" fmla="val 10800000"/>
              <a:gd name="adj2" fmla="val 0"/>
              <a:gd name="adj3" fmla="val 0"/>
            </a:avLst>
          </a:prstGeom>
          <a:solidFill>
            <a:srgbClr val="FFFFFF"/>
          </a:solidFill>
          <a:ln w="50800" cap="flat" cmpd="sng" algn="ctr">
            <a:solidFill>
              <a:srgbClr val="FF00FF"/>
            </a:solidFill>
            <a:prstDash val="solid"/>
            <a:round/>
            <a:headEnd type="none" w="med" len="med"/>
            <a:tailEnd type="none" w="med" len="med"/>
          </a:ln>
          <a:effectLst>
            <a:outerShdw blurRad="63500" dist="38100" dir="2700000" algn="tl" rotWithShape="0">
              <a:srgbClr val="808080">
                <a:alpha val="75000"/>
              </a:srgbClr>
            </a:outerShdw>
          </a:effectLst>
        </p:spPr>
        <p:txBody>
          <a:bodyPr lIns="99551" tIns="49775" rIns="99551" bIns="49775">
            <a:prstTxWarp prst="textNoShape">
              <a:avLst/>
            </a:prstTxWarp>
          </a:bodyPr>
          <a:lstStyle/>
          <a:p>
            <a:pPr algn="just" defTabSz="3632713">
              <a:defRPr/>
            </a:pPr>
            <a:endParaRPr lang="ja-JP" altLang="en-US" sz="2800" dirty="0">
              <a:solidFill>
                <a:srgbClr val="400040"/>
              </a:solidFill>
              <a:latin typeface="Arial Rounded MT Bold"/>
              <a:ea typeface="ヒラギノ丸ゴ Pro W4" pitchFamily="-108" charset="-128"/>
              <a:cs typeface="ヒラギノ丸ゴ Pro W4" pitchFamily="-108" charset="-128"/>
            </a:endParaRPr>
          </a:p>
        </p:txBody>
      </p:sp>
      <p:sp>
        <p:nvSpPr>
          <p:cNvPr id="60421" name="タイトル 1"/>
          <p:cNvSpPr>
            <a:spLocks noGrp="1"/>
          </p:cNvSpPr>
          <p:nvPr>
            <p:ph type="title"/>
          </p:nvPr>
        </p:nvSpPr>
        <p:spPr/>
        <p:txBody>
          <a:bodyPr/>
          <a:lstStyle/>
          <a:p>
            <a:r>
              <a:rPr lang="ja-JP" altLang="en-US" dirty="0" smtClean="0">
                <a:latin typeface="Arial Rounded MT Bold" charset="0"/>
              </a:rPr>
              <a:t>ひとつの加速器が複数の仮想加速器に見える</a:t>
            </a:r>
          </a:p>
        </p:txBody>
      </p:sp>
      <p:sp>
        <p:nvSpPr>
          <p:cNvPr id="60422" name="コンテンツ プレースホルダ 2"/>
          <p:cNvSpPr>
            <a:spLocks noGrp="1"/>
          </p:cNvSpPr>
          <p:nvPr>
            <p:ph idx="1"/>
          </p:nvPr>
        </p:nvSpPr>
        <p:spPr/>
        <p:txBody>
          <a:bodyPr/>
          <a:lstStyle/>
          <a:p>
            <a:r>
              <a:rPr lang="ja-JP" altLang="en-US" sz="2200" dirty="0" smtClean="0">
                <a:latin typeface="Arial Rounded MT Bold" charset="0"/>
              </a:rPr>
              <a:t>制御は測定は入射モード依存で行われ、モード間の依存関係は小さい</a:t>
            </a:r>
            <a:endParaRPr lang="en-US" altLang="ja-JP" sz="2200" dirty="0" smtClean="0">
              <a:latin typeface="Arial Rounded MT Bold" charset="0"/>
            </a:endParaRPr>
          </a:p>
          <a:p>
            <a:r>
              <a:rPr lang="ja-JP" altLang="en-US" sz="2200" dirty="0" smtClean="0">
                <a:latin typeface="Arial Rounded MT Bold" charset="0"/>
              </a:rPr>
              <a:t>入射モード毎に独立の制御パラメタセットを使い、複数の仮想加速器のうちのひとつを制御する</a:t>
            </a:r>
            <a:endParaRPr lang="en-US" altLang="ja-JP" sz="2200" dirty="0" smtClean="0">
              <a:latin typeface="Arial Rounded MT Bold" charset="0"/>
            </a:endParaRPr>
          </a:p>
          <a:p>
            <a:pPr lvl="1"/>
            <a:r>
              <a:rPr lang="en-US" altLang="ja-JP" sz="1500" dirty="0" smtClean="0">
                <a:latin typeface="Arial Rounded MT Bold" charset="0"/>
              </a:rPr>
              <a:t>SuperKEKB </a:t>
            </a:r>
            <a:r>
              <a:rPr lang="ja-JP" altLang="en-US" sz="1500" dirty="0" smtClean="0">
                <a:latin typeface="Arial Rounded MT Bold" charset="0"/>
              </a:rPr>
              <a:t>では</a:t>
            </a:r>
            <a:r>
              <a:rPr lang="en-US" altLang="ja-JP" sz="1500" dirty="0" smtClean="0">
                <a:latin typeface="Arial Rounded MT Bold" charset="0"/>
              </a:rPr>
              <a:t> HER (e-), LER (e+), PF, PF-AR </a:t>
            </a:r>
            <a:r>
              <a:rPr lang="ja-JP" altLang="en-US" sz="1500" dirty="0" smtClean="0">
                <a:latin typeface="Arial Rounded MT Bold" charset="0"/>
              </a:rPr>
              <a:t>と測定用の</a:t>
            </a:r>
            <a:r>
              <a:rPr lang="en-US" altLang="ja-JP" sz="1500" dirty="0" smtClean="0">
                <a:latin typeface="Arial Rounded MT Bold" charset="0"/>
              </a:rPr>
              <a:t> Linac </a:t>
            </a:r>
            <a:r>
              <a:rPr lang="ja-JP" altLang="en-US" sz="1500" dirty="0" smtClean="0">
                <a:latin typeface="Arial Rounded MT Bold" charset="0"/>
              </a:rPr>
              <a:t>内モードいくつか</a:t>
            </a:r>
          </a:p>
        </p:txBody>
      </p:sp>
      <p:sp>
        <p:nvSpPr>
          <p:cNvPr id="60423" name="スライド番号プレースホルダ 3"/>
          <p:cNvSpPr>
            <a:spLocks noGrp="1"/>
          </p:cNvSpPr>
          <p:nvPr>
            <p:ph type="sldNum" sz="quarter" idx="10"/>
          </p:nvPr>
        </p:nvSpPr>
        <p:spPr>
          <a:noFill/>
        </p:spPr>
        <p:txBody>
          <a:bodyPr/>
          <a:lstStyle/>
          <a:p>
            <a:fld id="{9F915894-7CD6-9645-9433-F8FCB01490F0}" type="slidenum">
              <a:rPr lang="en-US" altLang="ja-JP" smtClean="0">
                <a:latin typeface="Arial Rounded MT Bold" charset="0"/>
                <a:ea typeface="Osaka" charset="-128"/>
                <a:cs typeface="Osaka" charset="-128"/>
              </a:rPr>
              <a:pPr/>
              <a:t>19</a:t>
            </a:fld>
            <a:endParaRPr lang="en-US" altLang="ja-JP" dirty="0" smtClean="0">
              <a:latin typeface="Arial Rounded MT Bold" charset="0"/>
              <a:ea typeface="Osaka" charset="-128"/>
              <a:cs typeface="Osaka" charset="-128"/>
            </a:endParaRPr>
          </a:p>
        </p:txBody>
      </p:sp>
      <p:sp>
        <p:nvSpPr>
          <p:cNvPr id="60424" name="Rectangle 746"/>
          <p:cNvSpPr>
            <a:spLocks noChangeArrowheads="1"/>
          </p:cNvSpPr>
          <p:nvPr/>
        </p:nvSpPr>
        <p:spPr bwMode="auto">
          <a:xfrm>
            <a:off x="3030538" y="3257550"/>
            <a:ext cx="304800" cy="169863"/>
          </a:xfrm>
          <a:prstGeom prst="rect">
            <a:avLst/>
          </a:prstGeom>
          <a:noFill/>
          <a:ln w="9525">
            <a:noFill/>
            <a:miter lim="800000"/>
            <a:headEnd/>
            <a:tailEnd/>
          </a:ln>
        </p:spPr>
        <p:txBody>
          <a:bodyPr wrap="none" lIns="0" tIns="0" rIns="0" bIns="0">
            <a:prstTxWarp prst="textNoShape">
              <a:avLst/>
            </a:prstTxWarp>
            <a:spAutoFit/>
          </a:bodyPr>
          <a:lstStyle/>
          <a:p>
            <a:r>
              <a:rPr lang="en-US" altLang="ja-JP" sz="1100" b="1" dirty="0">
                <a:solidFill>
                  <a:srgbClr val="1E1B18"/>
                </a:solidFill>
                <a:latin typeface="Helvetica" charset="0"/>
              </a:rPr>
              <a:t>ARC</a:t>
            </a:r>
            <a:endParaRPr lang="en-US" altLang="ja-JP" sz="1100" b="1" dirty="0">
              <a:latin typeface="Helvetica" charset="0"/>
            </a:endParaRPr>
          </a:p>
        </p:txBody>
      </p:sp>
      <p:sp>
        <p:nvSpPr>
          <p:cNvPr id="60425" name="Rectangle 747"/>
          <p:cNvSpPr>
            <a:spLocks noChangeArrowheads="1"/>
          </p:cNvSpPr>
          <p:nvPr/>
        </p:nvSpPr>
        <p:spPr bwMode="auto">
          <a:xfrm>
            <a:off x="4800600" y="3863975"/>
            <a:ext cx="603250" cy="168275"/>
          </a:xfrm>
          <a:prstGeom prst="rect">
            <a:avLst/>
          </a:prstGeom>
          <a:noFill/>
          <a:ln w="9525">
            <a:noFill/>
            <a:miter lim="800000"/>
            <a:headEnd/>
            <a:tailEnd/>
          </a:ln>
        </p:spPr>
        <p:txBody>
          <a:bodyPr wrap="none" lIns="0" tIns="0" rIns="0" bIns="0">
            <a:prstTxWarp prst="textNoShape">
              <a:avLst/>
            </a:prstTxWarp>
            <a:spAutoFit/>
          </a:bodyPr>
          <a:lstStyle/>
          <a:p>
            <a:r>
              <a:rPr lang="en-US" altLang="ja-JP" sz="1100" b="1" dirty="0">
                <a:solidFill>
                  <a:srgbClr val="1E1B18"/>
                </a:solidFill>
                <a:latin typeface="Helvetica" charset="0"/>
                <a:ea typeface="Helvetica" charset="0"/>
                <a:cs typeface="Helvetica" charset="0"/>
              </a:rPr>
              <a:t>e</a:t>
            </a:r>
            <a:r>
              <a:rPr lang="en-US" altLang="ja-JP" sz="1100" b="1" baseline="30000" dirty="0">
                <a:solidFill>
                  <a:srgbClr val="1E1B18"/>
                </a:solidFill>
                <a:latin typeface="Helvetica" charset="0"/>
                <a:ea typeface="Helvetica" charset="0"/>
                <a:cs typeface="Helvetica" charset="0"/>
              </a:rPr>
              <a:t>+</a:t>
            </a:r>
            <a:r>
              <a:rPr lang="en-US" altLang="ja-JP" sz="1100" b="1" dirty="0">
                <a:solidFill>
                  <a:srgbClr val="1E1B18"/>
                </a:solidFill>
                <a:latin typeface="Helvetica" charset="0"/>
                <a:ea typeface="Helvetica" charset="0"/>
                <a:cs typeface="Helvetica" charset="0"/>
              </a:rPr>
              <a:t> Target</a:t>
            </a:r>
            <a:endParaRPr lang="en-US" altLang="ja-JP" sz="1700" dirty="0">
              <a:latin typeface="Helvetica" charset="0"/>
              <a:ea typeface="Helvetica" charset="0"/>
              <a:cs typeface="Helvetica" charset="0"/>
            </a:endParaRPr>
          </a:p>
        </p:txBody>
      </p:sp>
      <p:sp>
        <p:nvSpPr>
          <p:cNvPr id="53" name="Line 755"/>
          <p:cNvSpPr>
            <a:spLocks noChangeShapeType="1"/>
          </p:cNvSpPr>
          <p:nvPr/>
        </p:nvSpPr>
        <p:spPr bwMode="auto">
          <a:xfrm>
            <a:off x="3352800" y="2968625"/>
            <a:ext cx="1243013"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54" name="Line 756"/>
          <p:cNvSpPr>
            <a:spLocks noChangeShapeType="1"/>
          </p:cNvSpPr>
          <p:nvPr/>
        </p:nvSpPr>
        <p:spPr bwMode="auto">
          <a:xfrm>
            <a:off x="3341688" y="3781425"/>
            <a:ext cx="3846512"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60428" name="Line 757"/>
          <p:cNvSpPr>
            <a:spLocks noChangeShapeType="1"/>
          </p:cNvSpPr>
          <p:nvPr/>
        </p:nvSpPr>
        <p:spPr bwMode="auto">
          <a:xfrm>
            <a:off x="5094288" y="3724275"/>
            <a:ext cx="0" cy="114300"/>
          </a:xfrm>
          <a:prstGeom prst="line">
            <a:avLst/>
          </a:prstGeom>
          <a:noFill/>
          <a:ln w="38100">
            <a:solidFill>
              <a:schemeClr val="tx1"/>
            </a:solidFill>
            <a:round/>
            <a:headEnd/>
            <a:tailEnd/>
          </a:ln>
        </p:spPr>
        <p:txBody>
          <a:bodyPr wrap="none" lIns="0" tIns="0" rIns="0" bIns="0">
            <a:prstTxWarp prst="textNoShape">
              <a:avLst/>
            </a:prstTxWarp>
            <a:spAutoFit/>
          </a:bodyPr>
          <a:lstStyle/>
          <a:p>
            <a:endParaRPr lang="ja-JP" altLang="en-US"/>
          </a:p>
        </p:txBody>
      </p:sp>
      <p:sp>
        <p:nvSpPr>
          <p:cNvPr id="60429" name="Rectangle 762"/>
          <p:cNvSpPr>
            <a:spLocks noChangeArrowheads="1"/>
          </p:cNvSpPr>
          <p:nvPr/>
        </p:nvSpPr>
        <p:spPr bwMode="auto">
          <a:xfrm>
            <a:off x="7773988" y="3032125"/>
            <a:ext cx="1692275" cy="169863"/>
          </a:xfrm>
          <a:prstGeom prst="rect">
            <a:avLst/>
          </a:prstGeom>
          <a:noFill/>
          <a:ln w="9525">
            <a:noFill/>
            <a:miter lim="800000"/>
            <a:headEnd/>
            <a:tailEnd/>
          </a:ln>
        </p:spPr>
        <p:txBody>
          <a:bodyPr wrap="none" lIns="0" tIns="0" rIns="0" bIns="0">
            <a:prstTxWarp prst="textNoShape">
              <a:avLst/>
            </a:prstTxWarp>
            <a:spAutoFit/>
          </a:bodyPr>
          <a:lstStyle/>
          <a:p>
            <a:r>
              <a:rPr lang="en-US" altLang="ja-JP" sz="1100" b="1" dirty="0">
                <a:solidFill>
                  <a:srgbClr val="1E1B18"/>
                </a:solidFill>
                <a:latin typeface="Helvetica" charset="0"/>
              </a:rPr>
              <a:t>e</a:t>
            </a:r>
            <a:r>
              <a:rPr lang="en-US" altLang="ja-JP" sz="1100" b="1" baseline="30000" dirty="0">
                <a:solidFill>
                  <a:srgbClr val="1E1B18"/>
                </a:solidFill>
                <a:latin typeface="Helvetica" charset="0"/>
              </a:rPr>
              <a:t>–</a:t>
            </a:r>
            <a:r>
              <a:rPr lang="en-US" altLang="ja-JP" sz="1100" b="1" dirty="0">
                <a:solidFill>
                  <a:srgbClr val="1E1B18"/>
                </a:solidFill>
                <a:latin typeface="Helvetica" charset="0"/>
              </a:rPr>
              <a:t> BT (PF: 2.5GeV, 0.1nC)</a:t>
            </a:r>
            <a:endParaRPr lang="en-US" altLang="ja-JP" sz="1100" b="1" dirty="0">
              <a:latin typeface="Helvetica" charset="0"/>
            </a:endParaRPr>
          </a:p>
        </p:txBody>
      </p:sp>
      <p:sp>
        <p:nvSpPr>
          <p:cNvPr id="60430" name="Rectangle 777"/>
          <p:cNvSpPr>
            <a:spLocks noChangeArrowheads="1"/>
          </p:cNvSpPr>
          <p:nvPr/>
        </p:nvSpPr>
        <p:spPr bwMode="auto">
          <a:xfrm>
            <a:off x="4465638" y="3022600"/>
            <a:ext cx="454025" cy="169863"/>
          </a:xfrm>
          <a:prstGeom prst="rect">
            <a:avLst/>
          </a:prstGeom>
          <a:noFill/>
          <a:ln w="9525">
            <a:noFill/>
            <a:miter lim="800000"/>
            <a:headEnd/>
            <a:tailEnd/>
          </a:ln>
        </p:spPr>
        <p:txBody>
          <a:bodyPr wrap="none" lIns="0" tIns="0" rIns="0" bIns="0">
            <a:prstTxWarp prst="textNoShape">
              <a:avLst/>
            </a:prstTxWarp>
            <a:spAutoFit/>
          </a:bodyPr>
          <a:lstStyle/>
          <a:p>
            <a:r>
              <a:rPr lang="en-US" altLang="ja-JP" sz="1100" b="1" dirty="0">
                <a:solidFill>
                  <a:srgbClr val="1E1B18"/>
                </a:solidFill>
                <a:latin typeface="Helvetica" charset="0"/>
                <a:ea typeface="Helvetica" charset="0"/>
                <a:cs typeface="Helvetica" charset="0"/>
              </a:rPr>
              <a:t>e</a:t>
            </a:r>
            <a:r>
              <a:rPr lang="en-US" altLang="ja-JP" sz="1100" b="1" baseline="30000" dirty="0">
                <a:solidFill>
                  <a:srgbClr val="1E1B18"/>
                </a:solidFill>
                <a:latin typeface="Helvetica" charset="0"/>
                <a:ea typeface="Helvetica" charset="0"/>
                <a:cs typeface="Helvetica" charset="0"/>
              </a:rPr>
              <a:t>−</a:t>
            </a:r>
            <a:r>
              <a:rPr lang="en-US" altLang="ja-JP" sz="1100" b="1" dirty="0">
                <a:solidFill>
                  <a:srgbClr val="1E1B18"/>
                </a:solidFill>
                <a:latin typeface="Helvetica" charset="0"/>
                <a:ea typeface="Helvetica" charset="0"/>
                <a:cs typeface="Helvetica" charset="0"/>
              </a:rPr>
              <a:t> Gun</a:t>
            </a:r>
          </a:p>
        </p:txBody>
      </p:sp>
      <p:sp>
        <p:nvSpPr>
          <p:cNvPr id="60431" name="Rectangle 746"/>
          <p:cNvSpPr>
            <a:spLocks noChangeArrowheads="1"/>
          </p:cNvSpPr>
          <p:nvPr/>
        </p:nvSpPr>
        <p:spPr bwMode="auto">
          <a:xfrm>
            <a:off x="3194050" y="4603750"/>
            <a:ext cx="306388" cy="169863"/>
          </a:xfrm>
          <a:prstGeom prst="rect">
            <a:avLst/>
          </a:prstGeom>
          <a:noFill/>
          <a:ln w="9525">
            <a:noFill/>
            <a:miter lim="800000"/>
            <a:headEnd/>
            <a:tailEnd/>
          </a:ln>
        </p:spPr>
        <p:txBody>
          <a:bodyPr wrap="none" lIns="0" tIns="0" rIns="0" bIns="0">
            <a:prstTxWarp prst="textNoShape">
              <a:avLst/>
            </a:prstTxWarp>
            <a:spAutoFit/>
          </a:bodyPr>
          <a:lstStyle/>
          <a:p>
            <a:r>
              <a:rPr lang="en-US" altLang="ja-JP" sz="1100" b="1" dirty="0">
                <a:solidFill>
                  <a:srgbClr val="1E1B18"/>
                </a:solidFill>
                <a:latin typeface="Helvetica" charset="0"/>
              </a:rPr>
              <a:t>ARC</a:t>
            </a:r>
            <a:endParaRPr lang="en-US" altLang="ja-JP" sz="1100" b="1" dirty="0">
              <a:latin typeface="Helvetica" charset="0"/>
            </a:endParaRPr>
          </a:p>
        </p:txBody>
      </p:sp>
      <p:sp>
        <p:nvSpPr>
          <p:cNvPr id="60432" name="Rectangle 747"/>
          <p:cNvSpPr>
            <a:spLocks noChangeArrowheads="1"/>
          </p:cNvSpPr>
          <p:nvPr/>
        </p:nvSpPr>
        <p:spPr bwMode="auto">
          <a:xfrm>
            <a:off x="4965700" y="5208588"/>
            <a:ext cx="582613" cy="169862"/>
          </a:xfrm>
          <a:prstGeom prst="rect">
            <a:avLst/>
          </a:prstGeom>
          <a:noFill/>
          <a:ln w="9525">
            <a:noFill/>
            <a:miter lim="800000"/>
            <a:headEnd/>
            <a:tailEnd/>
          </a:ln>
        </p:spPr>
        <p:txBody>
          <a:bodyPr wrap="none" lIns="0" tIns="0" rIns="0" bIns="0">
            <a:prstTxWarp prst="textNoShape">
              <a:avLst/>
            </a:prstTxWarp>
          </a:bodyPr>
          <a:lstStyle/>
          <a:p>
            <a:r>
              <a:rPr lang="en-US" altLang="ja-JP" sz="1100" b="1" dirty="0">
                <a:solidFill>
                  <a:srgbClr val="1E1B18"/>
                </a:solidFill>
                <a:latin typeface="Helvetica" charset="0"/>
                <a:ea typeface="Helvetica" charset="0"/>
                <a:cs typeface="Helvetica" charset="0"/>
              </a:rPr>
              <a:t>e</a:t>
            </a:r>
            <a:r>
              <a:rPr lang="en-US" altLang="ja-JP" sz="1100" b="1" baseline="30000" dirty="0">
                <a:solidFill>
                  <a:srgbClr val="1E1B18"/>
                </a:solidFill>
                <a:latin typeface="Helvetica" charset="0"/>
                <a:ea typeface="Helvetica" charset="0"/>
                <a:cs typeface="Helvetica" charset="0"/>
              </a:rPr>
              <a:t>+</a:t>
            </a:r>
            <a:r>
              <a:rPr lang="en-US" altLang="ja-JP" sz="1100" b="1" dirty="0">
                <a:solidFill>
                  <a:srgbClr val="1E1B18"/>
                </a:solidFill>
                <a:latin typeface="Helvetica" charset="0"/>
                <a:ea typeface="Helvetica" charset="0"/>
                <a:cs typeface="Helvetica" charset="0"/>
              </a:rPr>
              <a:t> Target</a:t>
            </a:r>
            <a:endParaRPr lang="en-US" altLang="ja-JP" sz="1700" dirty="0">
              <a:latin typeface="Helvetica" charset="0"/>
              <a:ea typeface="Helvetica" charset="0"/>
              <a:cs typeface="Helvetica" charset="0"/>
            </a:endParaRPr>
          </a:p>
        </p:txBody>
      </p:sp>
      <p:sp>
        <p:nvSpPr>
          <p:cNvPr id="75" name="Line 755"/>
          <p:cNvSpPr>
            <a:spLocks noChangeShapeType="1"/>
          </p:cNvSpPr>
          <p:nvPr/>
        </p:nvSpPr>
        <p:spPr bwMode="auto">
          <a:xfrm>
            <a:off x="3517900" y="4313238"/>
            <a:ext cx="1243013"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76" name="Line 756"/>
          <p:cNvSpPr>
            <a:spLocks noChangeShapeType="1"/>
          </p:cNvSpPr>
          <p:nvPr/>
        </p:nvSpPr>
        <p:spPr bwMode="auto">
          <a:xfrm>
            <a:off x="3506788" y="5126038"/>
            <a:ext cx="4078287"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60435" name="Line 757"/>
          <p:cNvSpPr>
            <a:spLocks noChangeShapeType="1"/>
          </p:cNvSpPr>
          <p:nvPr/>
        </p:nvSpPr>
        <p:spPr bwMode="auto">
          <a:xfrm>
            <a:off x="5259388" y="5068888"/>
            <a:ext cx="0" cy="114300"/>
          </a:xfrm>
          <a:prstGeom prst="line">
            <a:avLst/>
          </a:prstGeom>
          <a:noFill/>
          <a:ln w="38100">
            <a:solidFill>
              <a:schemeClr val="tx1"/>
            </a:solidFill>
            <a:round/>
            <a:headEnd/>
            <a:tailEnd/>
          </a:ln>
        </p:spPr>
        <p:txBody>
          <a:bodyPr wrap="none" lIns="0" tIns="0" rIns="0" bIns="0">
            <a:prstTxWarp prst="textNoShape">
              <a:avLst/>
            </a:prstTxWarp>
            <a:spAutoFit/>
          </a:bodyPr>
          <a:lstStyle/>
          <a:p>
            <a:endParaRPr lang="ja-JP" altLang="en-US"/>
          </a:p>
        </p:txBody>
      </p:sp>
      <p:sp>
        <p:nvSpPr>
          <p:cNvPr id="60436" name="Rectangle 758"/>
          <p:cNvSpPr>
            <a:spLocks noChangeArrowheads="1"/>
          </p:cNvSpPr>
          <p:nvPr/>
        </p:nvSpPr>
        <p:spPr bwMode="auto">
          <a:xfrm>
            <a:off x="7920038" y="4933950"/>
            <a:ext cx="1911350" cy="168275"/>
          </a:xfrm>
          <a:prstGeom prst="rect">
            <a:avLst/>
          </a:prstGeom>
          <a:noFill/>
          <a:ln w="9525">
            <a:noFill/>
            <a:miter lim="800000"/>
            <a:headEnd/>
            <a:tailEnd/>
          </a:ln>
        </p:spPr>
        <p:txBody>
          <a:bodyPr wrap="none" lIns="0" tIns="0" rIns="0" bIns="0">
            <a:prstTxWarp prst="textNoShape">
              <a:avLst/>
            </a:prstTxWarp>
            <a:spAutoFit/>
          </a:bodyPr>
          <a:lstStyle/>
          <a:p>
            <a:r>
              <a:rPr lang="en-US" altLang="ja-JP" sz="1100" b="1" dirty="0">
                <a:solidFill>
                  <a:srgbClr val="1E1B18"/>
                </a:solidFill>
                <a:latin typeface="Helvetica" charset="0"/>
              </a:rPr>
              <a:t>e</a:t>
            </a:r>
            <a:r>
              <a:rPr lang="en-US" altLang="ja-JP" sz="1100" b="1" baseline="30000" dirty="0">
                <a:solidFill>
                  <a:srgbClr val="1E1B18"/>
                </a:solidFill>
                <a:latin typeface="Helvetica" charset="0"/>
              </a:rPr>
              <a:t>+</a:t>
            </a:r>
            <a:r>
              <a:rPr lang="en-US" altLang="ja-JP" sz="1100" b="1" dirty="0">
                <a:solidFill>
                  <a:srgbClr val="1E1B18"/>
                </a:solidFill>
                <a:latin typeface="Helvetica" charset="0"/>
              </a:rPr>
              <a:t> BT (KEKB: 3.5GeV, 0.6nC)</a:t>
            </a:r>
            <a:endParaRPr lang="en-US" altLang="ja-JP" sz="1100" b="1" dirty="0">
              <a:latin typeface="Helvetica" charset="0"/>
            </a:endParaRPr>
          </a:p>
        </p:txBody>
      </p:sp>
      <p:sp>
        <p:nvSpPr>
          <p:cNvPr id="86" name="Line 766"/>
          <p:cNvSpPr>
            <a:spLocks noChangeShapeType="1"/>
          </p:cNvSpPr>
          <p:nvPr/>
        </p:nvSpPr>
        <p:spPr bwMode="auto">
          <a:xfrm flipV="1">
            <a:off x="7562850" y="5010150"/>
            <a:ext cx="106363" cy="115888"/>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87" name="Line 767"/>
          <p:cNvSpPr>
            <a:spLocks noChangeShapeType="1"/>
          </p:cNvSpPr>
          <p:nvPr/>
        </p:nvSpPr>
        <p:spPr bwMode="auto">
          <a:xfrm flipH="1" flipV="1">
            <a:off x="7661275" y="5010150"/>
            <a:ext cx="127000"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60439" name="Rectangle 777"/>
          <p:cNvSpPr>
            <a:spLocks noChangeArrowheads="1"/>
          </p:cNvSpPr>
          <p:nvPr/>
        </p:nvSpPr>
        <p:spPr bwMode="auto">
          <a:xfrm>
            <a:off x="4630738" y="4321175"/>
            <a:ext cx="454025" cy="168275"/>
          </a:xfrm>
          <a:prstGeom prst="rect">
            <a:avLst/>
          </a:prstGeom>
          <a:noFill/>
          <a:ln w="9525">
            <a:noFill/>
            <a:miter lim="800000"/>
            <a:headEnd/>
            <a:tailEnd/>
          </a:ln>
        </p:spPr>
        <p:txBody>
          <a:bodyPr wrap="none" lIns="0" tIns="0" rIns="0" bIns="0">
            <a:prstTxWarp prst="textNoShape">
              <a:avLst/>
            </a:prstTxWarp>
            <a:spAutoFit/>
          </a:bodyPr>
          <a:lstStyle/>
          <a:p>
            <a:r>
              <a:rPr lang="en-US" altLang="ja-JP" sz="1100" b="1" dirty="0">
                <a:solidFill>
                  <a:srgbClr val="1E1B18"/>
                </a:solidFill>
                <a:latin typeface="Helvetica" charset="0"/>
                <a:ea typeface="Helvetica" charset="0"/>
                <a:cs typeface="Helvetica" charset="0"/>
              </a:rPr>
              <a:t>e</a:t>
            </a:r>
            <a:r>
              <a:rPr lang="en-US" altLang="ja-JP" sz="1100" b="1" baseline="30000" dirty="0">
                <a:solidFill>
                  <a:srgbClr val="1E1B18"/>
                </a:solidFill>
                <a:latin typeface="Helvetica" charset="0"/>
                <a:ea typeface="Helvetica" charset="0"/>
                <a:cs typeface="Helvetica" charset="0"/>
              </a:rPr>
              <a:t>−</a:t>
            </a:r>
            <a:r>
              <a:rPr lang="en-US" altLang="ja-JP" sz="1100" b="1" dirty="0">
                <a:solidFill>
                  <a:srgbClr val="1E1B18"/>
                </a:solidFill>
                <a:latin typeface="Helvetica" charset="0"/>
                <a:ea typeface="Helvetica" charset="0"/>
                <a:cs typeface="Helvetica" charset="0"/>
              </a:rPr>
              <a:t> Gun</a:t>
            </a:r>
          </a:p>
        </p:txBody>
      </p:sp>
      <p:sp>
        <p:nvSpPr>
          <p:cNvPr id="60440" name="Rectangle 746"/>
          <p:cNvSpPr>
            <a:spLocks noChangeArrowheads="1"/>
          </p:cNvSpPr>
          <p:nvPr/>
        </p:nvSpPr>
        <p:spPr bwMode="auto">
          <a:xfrm>
            <a:off x="3359150" y="5951538"/>
            <a:ext cx="304800" cy="169862"/>
          </a:xfrm>
          <a:prstGeom prst="rect">
            <a:avLst/>
          </a:prstGeom>
          <a:noFill/>
          <a:ln w="9525">
            <a:noFill/>
            <a:miter lim="800000"/>
            <a:headEnd/>
            <a:tailEnd/>
          </a:ln>
        </p:spPr>
        <p:txBody>
          <a:bodyPr wrap="none" lIns="0" tIns="0" rIns="0" bIns="0">
            <a:prstTxWarp prst="textNoShape">
              <a:avLst/>
            </a:prstTxWarp>
            <a:spAutoFit/>
          </a:bodyPr>
          <a:lstStyle/>
          <a:p>
            <a:r>
              <a:rPr lang="en-US" altLang="ja-JP" sz="1100" b="1" dirty="0">
                <a:solidFill>
                  <a:srgbClr val="1E1B18"/>
                </a:solidFill>
                <a:latin typeface="Helvetica" charset="0"/>
              </a:rPr>
              <a:t>ARC</a:t>
            </a:r>
            <a:endParaRPr lang="en-US" altLang="ja-JP" sz="1100" b="1" dirty="0">
              <a:latin typeface="Helvetica" charset="0"/>
            </a:endParaRPr>
          </a:p>
        </p:txBody>
      </p:sp>
      <p:sp>
        <p:nvSpPr>
          <p:cNvPr id="60441" name="Rectangle 747"/>
          <p:cNvSpPr>
            <a:spLocks noChangeArrowheads="1"/>
          </p:cNvSpPr>
          <p:nvPr/>
        </p:nvSpPr>
        <p:spPr bwMode="auto">
          <a:xfrm>
            <a:off x="5130800" y="6557963"/>
            <a:ext cx="601663" cy="169862"/>
          </a:xfrm>
          <a:prstGeom prst="rect">
            <a:avLst/>
          </a:prstGeom>
          <a:noFill/>
          <a:ln w="9525">
            <a:noFill/>
            <a:miter lim="800000"/>
            <a:headEnd/>
            <a:tailEnd/>
          </a:ln>
        </p:spPr>
        <p:txBody>
          <a:bodyPr wrap="none" lIns="0" tIns="0" rIns="0" bIns="0">
            <a:prstTxWarp prst="textNoShape">
              <a:avLst/>
            </a:prstTxWarp>
            <a:spAutoFit/>
          </a:bodyPr>
          <a:lstStyle/>
          <a:p>
            <a:r>
              <a:rPr lang="en-US" altLang="ja-JP" sz="1100" b="1" dirty="0">
                <a:solidFill>
                  <a:srgbClr val="1E1B18"/>
                </a:solidFill>
                <a:latin typeface="Helvetica" charset="0"/>
                <a:ea typeface="Helvetica" charset="0"/>
                <a:cs typeface="Helvetica" charset="0"/>
              </a:rPr>
              <a:t>e</a:t>
            </a:r>
            <a:r>
              <a:rPr lang="en-US" altLang="ja-JP" sz="1100" b="1" baseline="30000" dirty="0">
                <a:solidFill>
                  <a:srgbClr val="1E1B18"/>
                </a:solidFill>
                <a:latin typeface="Helvetica" charset="0"/>
                <a:ea typeface="Helvetica" charset="0"/>
                <a:cs typeface="Helvetica" charset="0"/>
              </a:rPr>
              <a:t>+</a:t>
            </a:r>
            <a:r>
              <a:rPr lang="en-US" altLang="ja-JP" sz="1100" b="1" dirty="0">
                <a:solidFill>
                  <a:srgbClr val="1E1B18"/>
                </a:solidFill>
                <a:latin typeface="Helvetica" charset="0"/>
                <a:ea typeface="Helvetica" charset="0"/>
                <a:cs typeface="Helvetica" charset="0"/>
              </a:rPr>
              <a:t> Target</a:t>
            </a:r>
            <a:endParaRPr lang="en-US" altLang="ja-JP" sz="1700" dirty="0">
              <a:latin typeface="Helvetica" charset="0"/>
              <a:ea typeface="Helvetica" charset="0"/>
              <a:cs typeface="Helvetica" charset="0"/>
            </a:endParaRPr>
          </a:p>
        </p:txBody>
      </p:sp>
      <p:sp>
        <p:nvSpPr>
          <p:cNvPr id="96" name="Line 755"/>
          <p:cNvSpPr>
            <a:spLocks noChangeShapeType="1"/>
          </p:cNvSpPr>
          <p:nvPr/>
        </p:nvSpPr>
        <p:spPr bwMode="auto">
          <a:xfrm>
            <a:off x="3683000" y="5662613"/>
            <a:ext cx="1241425"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97" name="Line 756"/>
          <p:cNvSpPr>
            <a:spLocks noChangeShapeType="1"/>
          </p:cNvSpPr>
          <p:nvPr/>
        </p:nvSpPr>
        <p:spPr bwMode="auto">
          <a:xfrm>
            <a:off x="3670300" y="6473825"/>
            <a:ext cx="4078288"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60444" name="Line 757"/>
          <p:cNvSpPr>
            <a:spLocks noChangeShapeType="1"/>
          </p:cNvSpPr>
          <p:nvPr/>
        </p:nvSpPr>
        <p:spPr bwMode="auto">
          <a:xfrm>
            <a:off x="5422900" y="6418263"/>
            <a:ext cx="0" cy="115887"/>
          </a:xfrm>
          <a:prstGeom prst="line">
            <a:avLst/>
          </a:prstGeom>
          <a:noFill/>
          <a:ln w="38100">
            <a:solidFill>
              <a:schemeClr val="tx1"/>
            </a:solidFill>
            <a:round/>
            <a:headEnd/>
            <a:tailEnd/>
          </a:ln>
        </p:spPr>
        <p:txBody>
          <a:bodyPr wrap="none" lIns="0" tIns="0" rIns="0" bIns="0">
            <a:prstTxWarp prst="textNoShape">
              <a:avLst/>
            </a:prstTxWarp>
            <a:spAutoFit/>
          </a:bodyPr>
          <a:lstStyle/>
          <a:p>
            <a:endParaRPr lang="ja-JP" altLang="en-US"/>
          </a:p>
        </p:txBody>
      </p:sp>
      <p:sp>
        <p:nvSpPr>
          <p:cNvPr id="60445" name="Rectangle 761"/>
          <p:cNvSpPr>
            <a:spLocks noChangeArrowheads="1"/>
          </p:cNvSpPr>
          <p:nvPr/>
        </p:nvSpPr>
        <p:spPr bwMode="auto">
          <a:xfrm>
            <a:off x="8085138" y="6886575"/>
            <a:ext cx="1795462" cy="169863"/>
          </a:xfrm>
          <a:prstGeom prst="rect">
            <a:avLst/>
          </a:prstGeom>
          <a:noFill/>
          <a:ln w="9525">
            <a:noFill/>
            <a:miter lim="800000"/>
            <a:headEnd/>
            <a:tailEnd/>
          </a:ln>
        </p:spPr>
        <p:txBody>
          <a:bodyPr wrap="none" lIns="0" tIns="0" rIns="0" bIns="0">
            <a:prstTxWarp prst="textNoShape">
              <a:avLst/>
            </a:prstTxWarp>
            <a:spAutoFit/>
          </a:bodyPr>
          <a:lstStyle/>
          <a:p>
            <a:r>
              <a:rPr lang="en-US" altLang="ja-JP" sz="1100" b="1" dirty="0">
                <a:solidFill>
                  <a:srgbClr val="1E1B18"/>
                </a:solidFill>
                <a:latin typeface="Helvetica" charset="0"/>
              </a:rPr>
              <a:t>e</a:t>
            </a:r>
            <a:r>
              <a:rPr lang="en-US" altLang="ja-JP" sz="1100" b="1" baseline="30000" dirty="0">
                <a:solidFill>
                  <a:srgbClr val="1E1B18"/>
                </a:solidFill>
                <a:latin typeface="Helvetica" charset="0"/>
              </a:rPr>
              <a:t>–</a:t>
            </a:r>
            <a:r>
              <a:rPr lang="en-US" altLang="ja-JP" sz="1100" b="1" dirty="0">
                <a:solidFill>
                  <a:srgbClr val="1E1B18"/>
                </a:solidFill>
                <a:latin typeface="Helvetica" charset="0"/>
              </a:rPr>
              <a:t> BT (KEKB: 8GeV, 1.2nC)</a:t>
            </a:r>
            <a:endParaRPr lang="en-US" altLang="ja-JP" sz="1100" b="1" dirty="0">
              <a:latin typeface="Helvetica" charset="0"/>
            </a:endParaRPr>
          </a:p>
        </p:txBody>
      </p:sp>
      <p:sp>
        <p:nvSpPr>
          <p:cNvPr id="104" name="Line 763"/>
          <p:cNvSpPr>
            <a:spLocks noChangeShapeType="1"/>
          </p:cNvSpPr>
          <p:nvPr/>
        </p:nvSpPr>
        <p:spPr bwMode="auto">
          <a:xfrm flipH="1" flipV="1">
            <a:off x="7726363" y="6473825"/>
            <a:ext cx="431800" cy="176213"/>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105" name="Line 764"/>
          <p:cNvSpPr>
            <a:spLocks noChangeShapeType="1"/>
          </p:cNvSpPr>
          <p:nvPr/>
        </p:nvSpPr>
        <p:spPr bwMode="auto">
          <a:xfrm flipH="1" flipV="1">
            <a:off x="8158163" y="6650038"/>
            <a:ext cx="431800"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60448" name="Rectangle 777"/>
          <p:cNvSpPr>
            <a:spLocks noChangeArrowheads="1"/>
          </p:cNvSpPr>
          <p:nvPr/>
        </p:nvSpPr>
        <p:spPr bwMode="auto">
          <a:xfrm>
            <a:off x="4794250" y="5718175"/>
            <a:ext cx="455613" cy="168275"/>
          </a:xfrm>
          <a:prstGeom prst="rect">
            <a:avLst/>
          </a:prstGeom>
          <a:noFill/>
          <a:ln w="9525">
            <a:noFill/>
            <a:miter lim="800000"/>
            <a:headEnd/>
            <a:tailEnd/>
          </a:ln>
        </p:spPr>
        <p:txBody>
          <a:bodyPr wrap="none" lIns="0" tIns="0" rIns="0" bIns="0">
            <a:prstTxWarp prst="textNoShape">
              <a:avLst/>
            </a:prstTxWarp>
            <a:spAutoFit/>
          </a:bodyPr>
          <a:lstStyle/>
          <a:p>
            <a:r>
              <a:rPr lang="en-US" altLang="ja-JP" sz="1100" b="1" dirty="0">
                <a:solidFill>
                  <a:srgbClr val="1E1B18"/>
                </a:solidFill>
                <a:latin typeface="Helvetica" charset="0"/>
                <a:ea typeface="Helvetica" charset="0"/>
                <a:cs typeface="Helvetica" charset="0"/>
              </a:rPr>
              <a:t>e</a:t>
            </a:r>
            <a:r>
              <a:rPr lang="en-US" altLang="ja-JP" sz="1100" b="1" baseline="30000" dirty="0">
                <a:solidFill>
                  <a:srgbClr val="1E1B18"/>
                </a:solidFill>
                <a:latin typeface="Helvetica" charset="0"/>
                <a:ea typeface="Helvetica" charset="0"/>
                <a:cs typeface="Helvetica" charset="0"/>
              </a:rPr>
              <a:t>−</a:t>
            </a:r>
            <a:r>
              <a:rPr lang="en-US" altLang="ja-JP" sz="1100" b="1" dirty="0">
                <a:solidFill>
                  <a:srgbClr val="1E1B18"/>
                </a:solidFill>
                <a:latin typeface="Helvetica" charset="0"/>
                <a:ea typeface="Helvetica" charset="0"/>
                <a:cs typeface="Helvetica" charset="0"/>
              </a:rPr>
              <a:t> Gun</a:t>
            </a:r>
          </a:p>
        </p:txBody>
      </p:sp>
      <p:sp>
        <p:nvSpPr>
          <p:cNvPr id="113" name="正方形/長方形 112"/>
          <p:cNvSpPr/>
          <p:nvPr/>
        </p:nvSpPr>
        <p:spPr>
          <a:xfrm>
            <a:off x="165100" y="4202113"/>
            <a:ext cx="2547938" cy="923925"/>
          </a:xfrm>
          <a:prstGeom prst="rect">
            <a:avLst/>
          </a:prstGeom>
          <a:noFill/>
        </p:spPr>
        <p:style>
          <a:lnRef idx="1">
            <a:schemeClr val="accent1"/>
          </a:lnRef>
          <a:fillRef idx="3">
            <a:schemeClr val="accent1"/>
          </a:fillRef>
          <a:effectRef idx="2">
            <a:schemeClr val="accent1"/>
          </a:effectRef>
          <a:fontRef idx="minor">
            <a:schemeClr val="lt1"/>
          </a:fontRef>
        </p:style>
        <p:txBody>
          <a:bodyPr lIns="99551" tIns="49775" rIns="99551" bIns="49775" anchor="ctr"/>
          <a:lstStyle/>
          <a:p>
            <a:pPr algn="ctr">
              <a:defRPr/>
            </a:pPr>
            <a:r>
              <a:rPr lang="en-US" altLang="ja-JP" sz="2200" dirty="0">
                <a:solidFill>
                  <a:srgbClr val="000090"/>
                </a:solidFill>
              </a:rPr>
              <a:t>Event-based Control System</a:t>
            </a:r>
            <a:endParaRPr lang="ja-JP" altLang="en-US" sz="2200" dirty="0">
              <a:solidFill>
                <a:srgbClr val="000090"/>
              </a:solidFill>
            </a:endParaRPr>
          </a:p>
        </p:txBody>
      </p:sp>
      <p:cxnSp>
        <p:nvCxnSpPr>
          <p:cNvPr id="114" name="直線矢印コネクタ 113"/>
          <p:cNvCxnSpPr/>
          <p:nvPr/>
        </p:nvCxnSpPr>
        <p:spPr>
          <a:xfrm rot="5400000" flipH="1" flipV="1">
            <a:off x="2046288" y="3370263"/>
            <a:ext cx="841375" cy="8223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8" name="直線矢印コネクタ 117"/>
          <p:cNvCxnSpPr/>
          <p:nvPr/>
        </p:nvCxnSpPr>
        <p:spPr>
          <a:xfrm>
            <a:off x="2055813" y="5126038"/>
            <a:ext cx="1150937" cy="7556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2" name="直線矢印コネクタ 121"/>
          <p:cNvCxnSpPr>
            <a:stCxn id="113" idx="3"/>
          </p:cNvCxnSpPr>
          <p:nvPr/>
        </p:nvCxnSpPr>
        <p:spPr>
          <a:xfrm>
            <a:off x="2713038" y="4664075"/>
            <a:ext cx="32861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0453" name="テキスト ボックス 12"/>
          <p:cNvSpPr txBox="1">
            <a:spLocks noChangeArrowheads="1"/>
          </p:cNvSpPr>
          <p:nvPr/>
        </p:nvSpPr>
        <p:spPr bwMode="auto">
          <a:xfrm>
            <a:off x="3946525" y="3221038"/>
            <a:ext cx="1890713" cy="441325"/>
          </a:xfrm>
          <a:prstGeom prst="rect">
            <a:avLst/>
          </a:prstGeom>
          <a:noFill/>
          <a:ln w="12700">
            <a:solidFill>
              <a:srgbClr val="00E6CC"/>
            </a:solidFill>
            <a:round/>
            <a:headEnd/>
            <a:tailEnd/>
          </a:ln>
        </p:spPr>
        <p:txBody>
          <a:bodyPr lIns="99551" tIns="49775" rIns="99551" bIns="49775">
            <a:prstTxWarp prst="textNoShape">
              <a:avLst/>
            </a:prstTxWarp>
            <a:spAutoFit/>
          </a:bodyPr>
          <a:lstStyle/>
          <a:p>
            <a:r>
              <a:rPr lang="en-US" altLang="ja-JP" sz="2200" dirty="0">
                <a:solidFill>
                  <a:srgbClr val="006000"/>
                </a:solidFill>
                <a:latin typeface="Arial Rounded MT Bold" charset="0"/>
              </a:rPr>
              <a:t>PF Injection</a:t>
            </a:r>
            <a:endParaRPr lang="ja-JP" altLang="en-US" sz="2000">
              <a:solidFill>
                <a:srgbClr val="006000"/>
              </a:solidFill>
              <a:latin typeface="Arial Rounded MT Bold" charset="0"/>
            </a:endParaRPr>
          </a:p>
        </p:txBody>
      </p:sp>
      <p:sp>
        <p:nvSpPr>
          <p:cNvPr id="60454" name="テキスト ボックス 12"/>
          <p:cNvSpPr txBox="1">
            <a:spLocks noChangeArrowheads="1"/>
          </p:cNvSpPr>
          <p:nvPr/>
        </p:nvSpPr>
        <p:spPr bwMode="auto">
          <a:xfrm>
            <a:off x="4111625" y="4514850"/>
            <a:ext cx="3041650" cy="441325"/>
          </a:xfrm>
          <a:prstGeom prst="rect">
            <a:avLst/>
          </a:prstGeom>
          <a:noFill/>
          <a:ln w="12700">
            <a:solidFill>
              <a:srgbClr val="00E6CC"/>
            </a:solidFill>
            <a:round/>
            <a:headEnd/>
            <a:tailEnd/>
          </a:ln>
        </p:spPr>
        <p:txBody>
          <a:bodyPr lIns="99551" tIns="49775" rIns="99551" bIns="49775" anchor="ctr">
            <a:prstTxWarp prst="textNoShape">
              <a:avLst/>
            </a:prstTxWarp>
            <a:spAutoFit/>
          </a:bodyPr>
          <a:lstStyle/>
          <a:p>
            <a:r>
              <a:rPr lang="en-US" altLang="ja-JP" sz="2200" dirty="0">
                <a:solidFill>
                  <a:srgbClr val="006000"/>
                </a:solidFill>
                <a:latin typeface="Arial Rounded MT Bold" charset="0"/>
              </a:rPr>
              <a:t>KEKB-LER Injection</a:t>
            </a:r>
            <a:endParaRPr lang="ja-JP" altLang="en-US" sz="2000">
              <a:solidFill>
                <a:srgbClr val="006000"/>
              </a:solidFill>
              <a:latin typeface="Arial Rounded MT Bold" charset="0"/>
            </a:endParaRPr>
          </a:p>
        </p:txBody>
      </p:sp>
      <p:sp>
        <p:nvSpPr>
          <p:cNvPr id="60455" name="テキスト ボックス 12"/>
          <p:cNvSpPr txBox="1">
            <a:spLocks noChangeArrowheads="1"/>
          </p:cNvSpPr>
          <p:nvPr/>
        </p:nvSpPr>
        <p:spPr bwMode="auto">
          <a:xfrm>
            <a:off x="4275138" y="5881688"/>
            <a:ext cx="3043237" cy="441325"/>
          </a:xfrm>
          <a:prstGeom prst="rect">
            <a:avLst/>
          </a:prstGeom>
          <a:noFill/>
          <a:ln w="12700">
            <a:solidFill>
              <a:srgbClr val="00E6CC"/>
            </a:solidFill>
            <a:round/>
            <a:headEnd/>
            <a:tailEnd/>
          </a:ln>
        </p:spPr>
        <p:txBody>
          <a:bodyPr lIns="99551" tIns="49775" rIns="99551" bIns="49775">
            <a:prstTxWarp prst="textNoShape">
              <a:avLst/>
            </a:prstTxWarp>
            <a:spAutoFit/>
          </a:bodyPr>
          <a:lstStyle/>
          <a:p>
            <a:r>
              <a:rPr lang="en-US" altLang="ja-JP" sz="2200" dirty="0">
                <a:solidFill>
                  <a:srgbClr val="006000"/>
                </a:solidFill>
                <a:latin typeface="Arial Rounded MT Bold" charset="0"/>
              </a:rPr>
              <a:t>KEKB-HER Injection</a:t>
            </a:r>
            <a:endParaRPr lang="ja-JP" altLang="en-US" sz="2000">
              <a:solidFill>
                <a:srgbClr val="006000"/>
              </a:solidFill>
              <a:latin typeface="Arial Rounded MT Bold" charset="0"/>
            </a:endParaRPr>
          </a:p>
        </p:txBody>
      </p:sp>
      <p:sp>
        <p:nvSpPr>
          <p:cNvPr id="60456" name="Rectangle 758"/>
          <p:cNvSpPr>
            <a:spLocks noChangeArrowheads="1"/>
          </p:cNvSpPr>
          <p:nvPr/>
        </p:nvSpPr>
        <p:spPr bwMode="auto">
          <a:xfrm>
            <a:off x="3452813" y="4937125"/>
            <a:ext cx="1731962" cy="168275"/>
          </a:xfrm>
          <a:prstGeom prst="rect">
            <a:avLst/>
          </a:prstGeom>
          <a:noFill/>
          <a:ln w="9525">
            <a:noFill/>
            <a:miter lim="800000"/>
            <a:headEnd/>
            <a:tailEnd/>
          </a:ln>
        </p:spPr>
        <p:txBody>
          <a:bodyPr wrap="none" lIns="0" tIns="0" rIns="0" bIns="0">
            <a:prstTxWarp prst="textNoShape">
              <a:avLst/>
            </a:prstTxWarp>
            <a:spAutoFit/>
          </a:bodyPr>
          <a:lstStyle/>
          <a:p>
            <a:r>
              <a:rPr lang="en-US" altLang="ja-JP" sz="1100" b="1" dirty="0">
                <a:solidFill>
                  <a:srgbClr val="1E1B18"/>
                </a:solidFill>
                <a:latin typeface="Arial Rounded MT Bold" charset="0"/>
                <a:ea typeface="Arial Rounded MT Bold" charset="0"/>
                <a:cs typeface="Arial Rounded MT Bold" charset="0"/>
              </a:rPr>
              <a:t>Primary e</a:t>
            </a:r>
            <a:r>
              <a:rPr lang="en-US" altLang="ja-JP" sz="1100" b="1" baseline="30000" dirty="0">
                <a:solidFill>
                  <a:srgbClr val="1E1B18"/>
                </a:solidFill>
                <a:latin typeface="Arial Rounded MT Bold" charset="0"/>
                <a:ea typeface="Arial Rounded MT Bold" charset="0"/>
                <a:cs typeface="Arial Rounded MT Bold" charset="0"/>
              </a:rPr>
              <a:t>–</a:t>
            </a:r>
            <a:r>
              <a:rPr lang="en-US" altLang="ja-JP" sz="1100" b="1" dirty="0">
                <a:solidFill>
                  <a:srgbClr val="1E1B18"/>
                </a:solidFill>
                <a:latin typeface="Arial Rounded MT Bold" charset="0"/>
                <a:ea typeface="Arial Rounded MT Bold" charset="0"/>
                <a:cs typeface="Arial Rounded MT Bold" charset="0"/>
              </a:rPr>
              <a:t>  (4GeV, 10nC)</a:t>
            </a:r>
            <a:endParaRPr lang="en-US" altLang="ja-JP" sz="1100" b="1" dirty="0">
              <a:latin typeface="Arial Rounded MT Bold" charset="0"/>
              <a:ea typeface="Arial Rounded MT Bold" charset="0"/>
              <a:cs typeface="Arial Rounded MT Bold" charset="0"/>
            </a:endParaRPr>
          </a:p>
        </p:txBody>
      </p:sp>
      <p:sp>
        <p:nvSpPr>
          <p:cNvPr id="51" name="Line 752"/>
          <p:cNvSpPr>
            <a:spLocks noChangeShapeType="1"/>
          </p:cNvSpPr>
          <p:nvPr/>
        </p:nvSpPr>
        <p:spPr bwMode="auto">
          <a:xfrm flipH="1">
            <a:off x="7188200" y="3433763"/>
            <a:ext cx="479425" cy="347662"/>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50" name="Line 751"/>
          <p:cNvSpPr>
            <a:spLocks noChangeShapeType="1"/>
          </p:cNvSpPr>
          <p:nvPr/>
        </p:nvSpPr>
        <p:spPr bwMode="auto">
          <a:xfrm flipH="1">
            <a:off x="7667625" y="3433763"/>
            <a:ext cx="865188"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52" name="Line 753"/>
          <p:cNvSpPr>
            <a:spLocks noChangeShapeType="1"/>
          </p:cNvSpPr>
          <p:nvPr/>
        </p:nvSpPr>
        <p:spPr bwMode="auto">
          <a:xfrm flipH="1">
            <a:off x="8532813" y="3257550"/>
            <a:ext cx="269875" cy="176213"/>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85" name="Line 765"/>
          <p:cNvSpPr>
            <a:spLocks noChangeShapeType="1"/>
          </p:cNvSpPr>
          <p:nvPr/>
        </p:nvSpPr>
        <p:spPr bwMode="auto">
          <a:xfrm flipH="1" flipV="1">
            <a:off x="7778750" y="5010150"/>
            <a:ext cx="106363" cy="115888"/>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112" name="Line 756"/>
          <p:cNvSpPr>
            <a:spLocks noChangeShapeType="1"/>
          </p:cNvSpPr>
          <p:nvPr/>
        </p:nvSpPr>
        <p:spPr bwMode="auto">
          <a:xfrm>
            <a:off x="7885113" y="5126038"/>
            <a:ext cx="544512"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79" name="Line 759"/>
          <p:cNvSpPr>
            <a:spLocks noChangeShapeType="1"/>
          </p:cNvSpPr>
          <p:nvPr/>
        </p:nvSpPr>
        <p:spPr bwMode="auto">
          <a:xfrm flipH="1" flipV="1">
            <a:off x="8426450" y="5126038"/>
            <a:ext cx="541338" cy="174625"/>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101" name="Line 760"/>
          <p:cNvSpPr>
            <a:spLocks noChangeShapeType="1"/>
          </p:cNvSpPr>
          <p:nvPr/>
        </p:nvSpPr>
        <p:spPr bwMode="auto">
          <a:xfrm flipH="1" flipV="1">
            <a:off x="8589963" y="6650038"/>
            <a:ext cx="541337" cy="174625"/>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加速器制御</a:t>
            </a:r>
            <a:endParaRPr lang="ja-JP" altLang="en-US" dirty="0"/>
          </a:p>
        </p:txBody>
      </p:sp>
      <p:sp>
        <p:nvSpPr>
          <p:cNvPr id="3" name="コンテンツ プレースホルダ 2"/>
          <p:cNvSpPr>
            <a:spLocks noGrp="1"/>
          </p:cNvSpPr>
          <p:nvPr>
            <p:ph idx="1"/>
          </p:nvPr>
        </p:nvSpPr>
        <p:spPr/>
        <p:txBody>
          <a:bodyPr/>
          <a:lstStyle/>
          <a:p>
            <a:pPr lvl="3"/>
            <a:endParaRPr lang="en-US" altLang="ja-JP" dirty="0" smtClean="0"/>
          </a:p>
          <a:p>
            <a:r>
              <a:rPr lang="ja-JP" altLang="en-US" dirty="0" smtClean="0"/>
              <a:t>加速器の全てのコンポーネントとハードウェア・ソフトウェアを通して関わりを持てるので楽しい</a:t>
            </a:r>
            <a:endParaRPr lang="en-US" altLang="ja-JP" dirty="0" smtClean="0"/>
          </a:p>
          <a:p>
            <a:pPr lvl="3"/>
            <a:endParaRPr lang="en-US" altLang="ja-JP" dirty="0" smtClean="0"/>
          </a:p>
          <a:p>
            <a:r>
              <a:rPr lang="ja-JP" altLang="en-US" dirty="0" smtClean="0"/>
              <a:t>加速器の全てのグループに対して人と人との関わりを持てるので楽しい</a:t>
            </a:r>
            <a:endParaRPr lang="en-US" altLang="ja-JP" dirty="0" smtClean="0"/>
          </a:p>
          <a:p>
            <a:pPr lvl="3"/>
            <a:endParaRPr lang="en-US" altLang="ja-JP" dirty="0" smtClean="0"/>
          </a:p>
          <a:p>
            <a:r>
              <a:rPr lang="ja-JP" altLang="en-US" dirty="0" smtClean="0"/>
              <a:t>いつの間にか加速器の性能向上や実験成果に貢献できるので楽しい</a:t>
            </a:r>
            <a:endParaRPr lang="ja-JP" altLang="en-US" dirty="0"/>
          </a:p>
        </p:txBody>
      </p:sp>
      <p:sp>
        <p:nvSpPr>
          <p:cNvPr id="4" name="スライド番号プレースホルダ 3"/>
          <p:cNvSpPr>
            <a:spLocks noGrp="1"/>
          </p:cNvSpPr>
          <p:nvPr>
            <p:ph type="sldNum" sz="quarter" idx="10"/>
          </p:nvPr>
        </p:nvSpPr>
        <p:spPr/>
        <p:txBody>
          <a:bodyPr/>
          <a:lstStyle/>
          <a:p>
            <a:pPr>
              <a:defRPr/>
            </a:pPr>
            <a:fld id="{4D221721-5FDC-D445-9F85-7F3CCA7B1AE5}" type="slidenum">
              <a:rPr lang="en-US" altLang="ja-JP" smtClean="0"/>
              <a:pPr>
                <a:defRPr/>
              </a:pPr>
              <a:t>2</a:t>
            </a:fld>
            <a:endParaRPr lang="en-US" altLang="ja-JP" dirty="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 name="アーチ 66"/>
          <p:cNvSpPr>
            <a:spLocks noChangeAspect="1"/>
          </p:cNvSpPr>
          <p:nvPr/>
        </p:nvSpPr>
        <p:spPr bwMode="auto">
          <a:xfrm rot="16200000">
            <a:off x="3022600" y="2981325"/>
            <a:ext cx="812800" cy="787400"/>
          </a:xfrm>
          <a:prstGeom prst="blockArc">
            <a:avLst>
              <a:gd name="adj1" fmla="val 10800000"/>
              <a:gd name="adj2" fmla="val 0"/>
              <a:gd name="adj3" fmla="val 0"/>
            </a:avLst>
          </a:prstGeom>
          <a:solidFill>
            <a:srgbClr val="FFFFFF"/>
          </a:solidFill>
          <a:ln w="50800" cap="flat" cmpd="sng" algn="ctr">
            <a:solidFill>
              <a:srgbClr val="FF00FF"/>
            </a:solidFill>
            <a:prstDash val="solid"/>
            <a:round/>
            <a:headEnd type="none" w="med" len="med"/>
            <a:tailEnd type="none" w="med" len="med"/>
          </a:ln>
          <a:effectLst>
            <a:outerShdw blurRad="63500" dist="38100" dir="2700000" algn="tl" rotWithShape="0">
              <a:srgbClr val="808080">
                <a:alpha val="75000"/>
              </a:srgbClr>
            </a:outerShdw>
          </a:effectLst>
        </p:spPr>
        <p:txBody>
          <a:bodyPr lIns="99551" tIns="49775" rIns="99551" bIns="49775">
            <a:prstTxWarp prst="textNoShape">
              <a:avLst/>
            </a:prstTxWarp>
          </a:bodyPr>
          <a:lstStyle/>
          <a:p>
            <a:pPr algn="just" defTabSz="3632713">
              <a:defRPr/>
            </a:pPr>
            <a:endParaRPr lang="ja-JP" altLang="en-US" sz="2800" dirty="0">
              <a:solidFill>
                <a:srgbClr val="400040"/>
              </a:solidFill>
              <a:latin typeface="Arial Rounded MT Bold"/>
              <a:ea typeface="ヒラギノ丸ゴ Pro W4" pitchFamily="-108" charset="-128"/>
              <a:cs typeface="ヒラギノ丸ゴ Pro W4" pitchFamily="-108" charset="-128"/>
            </a:endParaRPr>
          </a:p>
        </p:txBody>
      </p:sp>
      <p:sp>
        <p:nvSpPr>
          <p:cNvPr id="110" name="アーチ 109"/>
          <p:cNvSpPr>
            <a:spLocks noChangeAspect="1"/>
          </p:cNvSpPr>
          <p:nvPr/>
        </p:nvSpPr>
        <p:spPr bwMode="auto">
          <a:xfrm rot="16200000">
            <a:off x="3350419" y="5676107"/>
            <a:ext cx="812800" cy="785812"/>
          </a:xfrm>
          <a:prstGeom prst="blockArc">
            <a:avLst>
              <a:gd name="adj1" fmla="val 10800000"/>
              <a:gd name="adj2" fmla="val 0"/>
              <a:gd name="adj3" fmla="val 0"/>
            </a:avLst>
          </a:prstGeom>
          <a:solidFill>
            <a:srgbClr val="FFFFFF"/>
          </a:solidFill>
          <a:ln w="50800" cap="flat" cmpd="sng" algn="ctr">
            <a:solidFill>
              <a:srgbClr val="FF00FF"/>
            </a:solidFill>
            <a:prstDash val="solid"/>
            <a:round/>
            <a:headEnd type="none" w="med" len="med"/>
            <a:tailEnd type="none" w="med" len="med"/>
          </a:ln>
          <a:effectLst>
            <a:outerShdw blurRad="63500" dist="38100" dir="2700000" algn="tl" rotWithShape="0">
              <a:srgbClr val="808080">
                <a:alpha val="75000"/>
              </a:srgbClr>
            </a:outerShdw>
          </a:effectLst>
        </p:spPr>
        <p:txBody>
          <a:bodyPr lIns="99551" tIns="49775" rIns="99551" bIns="49775">
            <a:prstTxWarp prst="textNoShape">
              <a:avLst/>
            </a:prstTxWarp>
          </a:bodyPr>
          <a:lstStyle/>
          <a:p>
            <a:pPr algn="just" defTabSz="3632713">
              <a:defRPr/>
            </a:pPr>
            <a:endParaRPr lang="ja-JP" altLang="en-US" sz="2800" dirty="0">
              <a:solidFill>
                <a:srgbClr val="400040"/>
              </a:solidFill>
              <a:latin typeface="Arial Rounded MT Bold"/>
              <a:ea typeface="ヒラギノ丸ゴ Pro W4" pitchFamily="-108" charset="-128"/>
              <a:cs typeface="ヒラギノ丸ゴ Pro W4" pitchFamily="-108" charset="-128"/>
            </a:endParaRPr>
          </a:p>
        </p:txBody>
      </p:sp>
      <p:sp>
        <p:nvSpPr>
          <p:cNvPr id="89" name="アーチ 88"/>
          <p:cNvSpPr>
            <a:spLocks noChangeAspect="1"/>
          </p:cNvSpPr>
          <p:nvPr/>
        </p:nvSpPr>
        <p:spPr bwMode="auto">
          <a:xfrm rot="16200000">
            <a:off x="3187700" y="4327525"/>
            <a:ext cx="811213" cy="785813"/>
          </a:xfrm>
          <a:prstGeom prst="blockArc">
            <a:avLst>
              <a:gd name="adj1" fmla="val 10800000"/>
              <a:gd name="adj2" fmla="val 0"/>
              <a:gd name="adj3" fmla="val 0"/>
            </a:avLst>
          </a:prstGeom>
          <a:solidFill>
            <a:srgbClr val="FFFFFF"/>
          </a:solidFill>
          <a:ln w="50800" cap="flat" cmpd="sng" algn="ctr">
            <a:solidFill>
              <a:srgbClr val="FF00FF"/>
            </a:solidFill>
            <a:prstDash val="solid"/>
            <a:round/>
            <a:headEnd type="none" w="med" len="med"/>
            <a:tailEnd type="none" w="med" len="med"/>
          </a:ln>
          <a:effectLst>
            <a:outerShdw blurRad="63500" dist="38100" dir="2700000" algn="tl" rotWithShape="0">
              <a:srgbClr val="808080">
                <a:alpha val="75000"/>
              </a:srgbClr>
            </a:outerShdw>
          </a:effectLst>
        </p:spPr>
        <p:txBody>
          <a:bodyPr lIns="99551" tIns="49775" rIns="99551" bIns="49775">
            <a:prstTxWarp prst="textNoShape">
              <a:avLst/>
            </a:prstTxWarp>
          </a:bodyPr>
          <a:lstStyle/>
          <a:p>
            <a:pPr algn="just" defTabSz="3632713">
              <a:defRPr/>
            </a:pPr>
            <a:endParaRPr lang="ja-JP" altLang="en-US" sz="2800" dirty="0">
              <a:solidFill>
                <a:srgbClr val="400040"/>
              </a:solidFill>
              <a:latin typeface="Arial Rounded MT Bold"/>
              <a:ea typeface="ヒラギノ丸ゴ Pro W4" pitchFamily="-108" charset="-128"/>
              <a:cs typeface="ヒラギノ丸ゴ Pro W4" pitchFamily="-108" charset="-128"/>
            </a:endParaRPr>
          </a:p>
        </p:txBody>
      </p:sp>
      <p:sp>
        <p:nvSpPr>
          <p:cNvPr id="61445" name="コンテンツ プレースホルダ 2"/>
          <p:cNvSpPr>
            <a:spLocks noGrp="1"/>
          </p:cNvSpPr>
          <p:nvPr>
            <p:ph idx="1"/>
          </p:nvPr>
        </p:nvSpPr>
        <p:spPr/>
        <p:txBody>
          <a:bodyPr/>
          <a:lstStyle/>
          <a:p>
            <a:r>
              <a:rPr lang="ja-JP" altLang="en-US" sz="2700" dirty="0" smtClean="0">
                <a:latin typeface="Arial Rounded MT Bold" charset="0"/>
              </a:rPr>
              <a:t>おそいフィードバックループはひとつの仮想加速器だけに働く</a:t>
            </a:r>
          </a:p>
          <a:p>
            <a:pPr lvl="1"/>
            <a:r>
              <a:rPr lang="en-US" altLang="ja-JP" sz="2200" dirty="0" smtClean="0">
                <a:latin typeface="Arial Rounded MT Bold" charset="0"/>
              </a:rPr>
              <a:t>KEKB </a:t>
            </a:r>
            <a:r>
              <a:rPr lang="ja-JP" altLang="en-US" sz="2200" dirty="0" smtClean="0">
                <a:latin typeface="Arial Rounded MT Bold" charset="0"/>
              </a:rPr>
              <a:t>での試験例</a:t>
            </a:r>
            <a:endParaRPr lang="en-US" altLang="ja-JP" sz="2200" dirty="0" smtClean="0">
              <a:latin typeface="Arial Rounded MT Bold" charset="0"/>
            </a:endParaRPr>
          </a:p>
        </p:txBody>
      </p:sp>
      <p:sp>
        <p:nvSpPr>
          <p:cNvPr id="61446" name="タイトル 1"/>
          <p:cNvSpPr>
            <a:spLocks noGrp="1"/>
          </p:cNvSpPr>
          <p:nvPr>
            <p:ph type="title"/>
          </p:nvPr>
        </p:nvSpPr>
        <p:spPr/>
        <p:txBody>
          <a:bodyPr/>
          <a:lstStyle/>
          <a:p>
            <a:r>
              <a:rPr lang="ja-JP" altLang="en-US" dirty="0" smtClean="0">
                <a:latin typeface="Arial Rounded MT Bold" charset="0"/>
              </a:rPr>
              <a:t>多重の独立閉ループ制御</a:t>
            </a:r>
          </a:p>
        </p:txBody>
      </p:sp>
      <p:sp>
        <p:nvSpPr>
          <p:cNvPr id="61447" name="スライド番号プレースホルダ 3"/>
          <p:cNvSpPr>
            <a:spLocks noGrp="1"/>
          </p:cNvSpPr>
          <p:nvPr>
            <p:ph type="sldNum" sz="quarter" idx="10"/>
          </p:nvPr>
        </p:nvSpPr>
        <p:spPr>
          <a:xfrm>
            <a:off x="9901238" y="7254875"/>
            <a:ext cx="622300" cy="252413"/>
          </a:xfrm>
          <a:noFill/>
        </p:spPr>
        <p:txBody>
          <a:bodyPr/>
          <a:lstStyle/>
          <a:p>
            <a:fld id="{58B6EA89-21B4-2E48-9828-90BDE64E4BA4}" type="slidenum">
              <a:rPr lang="en-US" altLang="ja-JP" smtClean="0">
                <a:latin typeface="Arial Rounded MT Bold" charset="0"/>
                <a:ea typeface="Osaka" charset="-128"/>
                <a:cs typeface="Osaka" charset="-128"/>
              </a:rPr>
              <a:pPr/>
              <a:t>20</a:t>
            </a:fld>
            <a:endParaRPr lang="en-US" altLang="ja-JP" dirty="0" smtClean="0">
              <a:latin typeface="Arial Rounded MT Bold" charset="0"/>
              <a:ea typeface="Osaka" charset="-128"/>
              <a:cs typeface="Osaka" charset="-128"/>
            </a:endParaRPr>
          </a:p>
        </p:txBody>
      </p:sp>
      <p:sp>
        <p:nvSpPr>
          <p:cNvPr id="61448" name="Rectangle 746"/>
          <p:cNvSpPr>
            <a:spLocks noChangeArrowheads="1"/>
          </p:cNvSpPr>
          <p:nvPr/>
        </p:nvSpPr>
        <p:spPr bwMode="auto">
          <a:xfrm>
            <a:off x="3105150" y="3257550"/>
            <a:ext cx="306388" cy="169863"/>
          </a:xfrm>
          <a:prstGeom prst="rect">
            <a:avLst/>
          </a:prstGeom>
          <a:noFill/>
          <a:ln w="9525">
            <a:noFill/>
            <a:miter lim="800000"/>
            <a:headEnd/>
            <a:tailEnd/>
          </a:ln>
        </p:spPr>
        <p:txBody>
          <a:bodyPr wrap="none" lIns="0" tIns="0" rIns="0" bIns="0">
            <a:prstTxWarp prst="textNoShape">
              <a:avLst/>
            </a:prstTxWarp>
            <a:spAutoFit/>
          </a:bodyPr>
          <a:lstStyle/>
          <a:p>
            <a:r>
              <a:rPr lang="en-US" altLang="ja-JP" sz="1100" b="1" dirty="0">
                <a:solidFill>
                  <a:srgbClr val="1E1B18"/>
                </a:solidFill>
                <a:latin typeface="Helvetica" charset="0"/>
              </a:rPr>
              <a:t>ARC</a:t>
            </a:r>
            <a:endParaRPr lang="en-US" altLang="ja-JP" sz="1100" b="1" dirty="0">
              <a:latin typeface="Helvetica" charset="0"/>
            </a:endParaRPr>
          </a:p>
        </p:txBody>
      </p:sp>
      <p:sp>
        <p:nvSpPr>
          <p:cNvPr id="61449" name="Rectangle 747"/>
          <p:cNvSpPr>
            <a:spLocks noChangeArrowheads="1"/>
          </p:cNvSpPr>
          <p:nvPr/>
        </p:nvSpPr>
        <p:spPr bwMode="auto">
          <a:xfrm>
            <a:off x="4876800" y="3863975"/>
            <a:ext cx="603250" cy="168275"/>
          </a:xfrm>
          <a:prstGeom prst="rect">
            <a:avLst/>
          </a:prstGeom>
          <a:noFill/>
          <a:ln w="9525">
            <a:noFill/>
            <a:miter lim="800000"/>
            <a:headEnd/>
            <a:tailEnd/>
          </a:ln>
        </p:spPr>
        <p:txBody>
          <a:bodyPr wrap="none" lIns="0" tIns="0" rIns="0" bIns="0">
            <a:prstTxWarp prst="textNoShape">
              <a:avLst/>
            </a:prstTxWarp>
            <a:spAutoFit/>
          </a:bodyPr>
          <a:lstStyle/>
          <a:p>
            <a:r>
              <a:rPr lang="en-US" altLang="ja-JP" sz="1100" b="1" dirty="0">
                <a:solidFill>
                  <a:srgbClr val="1E1B18"/>
                </a:solidFill>
                <a:latin typeface="Helvetica" charset="0"/>
                <a:ea typeface="Helvetica" charset="0"/>
                <a:cs typeface="Helvetica" charset="0"/>
              </a:rPr>
              <a:t>e</a:t>
            </a:r>
            <a:r>
              <a:rPr lang="en-US" altLang="ja-JP" sz="1100" b="1" baseline="30000" dirty="0">
                <a:solidFill>
                  <a:srgbClr val="1E1B18"/>
                </a:solidFill>
                <a:latin typeface="Helvetica" charset="0"/>
                <a:ea typeface="Helvetica" charset="0"/>
                <a:cs typeface="Helvetica" charset="0"/>
              </a:rPr>
              <a:t>+</a:t>
            </a:r>
            <a:r>
              <a:rPr lang="en-US" altLang="ja-JP" sz="1100" b="1" dirty="0">
                <a:solidFill>
                  <a:srgbClr val="1E1B18"/>
                </a:solidFill>
                <a:latin typeface="Helvetica" charset="0"/>
                <a:ea typeface="Helvetica" charset="0"/>
                <a:cs typeface="Helvetica" charset="0"/>
              </a:rPr>
              <a:t> Target</a:t>
            </a:r>
            <a:endParaRPr lang="en-US" altLang="ja-JP" sz="1700" dirty="0">
              <a:latin typeface="Helvetica" charset="0"/>
              <a:ea typeface="Helvetica" charset="0"/>
              <a:cs typeface="Helvetica" charset="0"/>
            </a:endParaRPr>
          </a:p>
        </p:txBody>
      </p:sp>
      <p:sp>
        <p:nvSpPr>
          <p:cNvPr id="50" name="Line 751"/>
          <p:cNvSpPr>
            <a:spLocks noChangeShapeType="1"/>
          </p:cNvSpPr>
          <p:nvPr/>
        </p:nvSpPr>
        <p:spPr bwMode="auto">
          <a:xfrm flipH="1">
            <a:off x="7742238" y="3433763"/>
            <a:ext cx="865187"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51" name="Line 752"/>
          <p:cNvSpPr>
            <a:spLocks noChangeShapeType="1"/>
          </p:cNvSpPr>
          <p:nvPr/>
        </p:nvSpPr>
        <p:spPr bwMode="auto">
          <a:xfrm flipH="1">
            <a:off x="7262813" y="3433763"/>
            <a:ext cx="479425" cy="347662"/>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52" name="Line 753"/>
          <p:cNvSpPr>
            <a:spLocks noChangeShapeType="1"/>
          </p:cNvSpPr>
          <p:nvPr/>
        </p:nvSpPr>
        <p:spPr bwMode="auto">
          <a:xfrm flipH="1">
            <a:off x="8607425" y="3257550"/>
            <a:ext cx="269875" cy="176213"/>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53" name="Line 755"/>
          <p:cNvSpPr>
            <a:spLocks noChangeShapeType="1"/>
          </p:cNvSpPr>
          <p:nvPr/>
        </p:nvSpPr>
        <p:spPr bwMode="auto">
          <a:xfrm>
            <a:off x="3427413" y="2968625"/>
            <a:ext cx="1243012"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54" name="Line 756"/>
          <p:cNvSpPr>
            <a:spLocks noChangeShapeType="1"/>
          </p:cNvSpPr>
          <p:nvPr/>
        </p:nvSpPr>
        <p:spPr bwMode="auto">
          <a:xfrm>
            <a:off x="3417888" y="3781425"/>
            <a:ext cx="3844925"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61455" name="Line 757"/>
          <p:cNvSpPr>
            <a:spLocks noChangeShapeType="1"/>
          </p:cNvSpPr>
          <p:nvPr/>
        </p:nvSpPr>
        <p:spPr bwMode="auto">
          <a:xfrm>
            <a:off x="5168900" y="3724275"/>
            <a:ext cx="0" cy="114300"/>
          </a:xfrm>
          <a:prstGeom prst="line">
            <a:avLst/>
          </a:prstGeom>
          <a:noFill/>
          <a:ln w="38100">
            <a:solidFill>
              <a:schemeClr val="tx1"/>
            </a:solidFill>
            <a:round/>
            <a:headEnd/>
            <a:tailEnd/>
          </a:ln>
        </p:spPr>
        <p:txBody>
          <a:bodyPr wrap="none" lIns="0" tIns="0" rIns="0" bIns="0">
            <a:prstTxWarp prst="textNoShape">
              <a:avLst/>
            </a:prstTxWarp>
            <a:spAutoFit/>
          </a:bodyPr>
          <a:lstStyle/>
          <a:p>
            <a:endParaRPr lang="ja-JP" altLang="en-US"/>
          </a:p>
        </p:txBody>
      </p:sp>
      <p:sp>
        <p:nvSpPr>
          <p:cNvPr id="61456" name="Rectangle 762"/>
          <p:cNvSpPr>
            <a:spLocks noChangeArrowheads="1"/>
          </p:cNvSpPr>
          <p:nvPr/>
        </p:nvSpPr>
        <p:spPr bwMode="auto">
          <a:xfrm>
            <a:off x="7848600" y="3032125"/>
            <a:ext cx="1692275" cy="169863"/>
          </a:xfrm>
          <a:prstGeom prst="rect">
            <a:avLst/>
          </a:prstGeom>
          <a:noFill/>
          <a:ln w="9525">
            <a:noFill/>
            <a:miter lim="800000"/>
            <a:headEnd/>
            <a:tailEnd/>
          </a:ln>
        </p:spPr>
        <p:txBody>
          <a:bodyPr wrap="none" lIns="0" tIns="0" rIns="0" bIns="0">
            <a:prstTxWarp prst="textNoShape">
              <a:avLst/>
            </a:prstTxWarp>
            <a:spAutoFit/>
          </a:bodyPr>
          <a:lstStyle/>
          <a:p>
            <a:r>
              <a:rPr lang="en-US" altLang="ja-JP" sz="1100" b="1" dirty="0">
                <a:solidFill>
                  <a:srgbClr val="1E1B18"/>
                </a:solidFill>
                <a:latin typeface="Helvetica" charset="0"/>
              </a:rPr>
              <a:t>e</a:t>
            </a:r>
            <a:r>
              <a:rPr lang="en-US" altLang="ja-JP" sz="1100" b="1" baseline="30000" dirty="0">
                <a:solidFill>
                  <a:srgbClr val="1E1B18"/>
                </a:solidFill>
                <a:latin typeface="Helvetica" charset="0"/>
              </a:rPr>
              <a:t>–</a:t>
            </a:r>
            <a:r>
              <a:rPr lang="en-US" altLang="ja-JP" sz="1100" b="1" dirty="0">
                <a:solidFill>
                  <a:srgbClr val="1E1B18"/>
                </a:solidFill>
                <a:latin typeface="Helvetica" charset="0"/>
              </a:rPr>
              <a:t> BT (PF: 2.5GeV, 0.1nC)</a:t>
            </a:r>
            <a:endParaRPr lang="en-US" altLang="ja-JP" sz="1100" b="1" dirty="0">
              <a:latin typeface="Helvetica" charset="0"/>
            </a:endParaRPr>
          </a:p>
        </p:txBody>
      </p:sp>
      <p:sp>
        <p:nvSpPr>
          <p:cNvPr id="61457" name="Rectangle 777"/>
          <p:cNvSpPr>
            <a:spLocks noChangeArrowheads="1"/>
          </p:cNvSpPr>
          <p:nvPr/>
        </p:nvSpPr>
        <p:spPr bwMode="auto">
          <a:xfrm>
            <a:off x="4540250" y="3022600"/>
            <a:ext cx="455613" cy="169863"/>
          </a:xfrm>
          <a:prstGeom prst="rect">
            <a:avLst/>
          </a:prstGeom>
          <a:noFill/>
          <a:ln w="9525">
            <a:noFill/>
            <a:miter lim="800000"/>
            <a:headEnd/>
            <a:tailEnd/>
          </a:ln>
        </p:spPr>
        <p:txBody>
          <a:bodyPr wrap="none" lIns="0" tIns="0" rIns="0" bIns="0">
            <a:prstTxWarp prst="textNoShape">
              <a:avLst/>
            </a:prstTxWarp>
            <a:spAutoFit/>
          </a:bodyPr>
          <a:lstStyle/>
          <a:p>
            <a:r>
              <a:rPr lang="en-US" altLang="ja-JP" sz="1100" b="1" dirty="0">
                <a:solidFill>
                  <a:srgbClr val="1E1B18"/>
                </a:solidFill>
                <a:latin typeface="Helvetica" charset="0"/>
                <a:ea typeface="Helvetica" charset="0"/>
                <a:cs typeface="Helvetica" charset="0"/>
              </a:rPr>
              <a:t>e</a:t>
            </a:r>
            <a:r>
              <a:rPr lang="en-US" altLang="ja-JP" sz="1100" b="1" baseline="30000" dirty="0">
                <a:solidFill>
                  <a:srgbClr val="1E1B18"/>
                </a:solidFill>
                <a:latin typeface="Helvetica" charset="0"/>
                <a:ea typeface="Helvetica" charset="0"/>
                <a:cs typeface="Helvetica" charset="0"/>
              </a:rPr>
              <a:t>−</a:t>
            </a:r>
            <a:r>
              <a:rPr lang="en-US" altLang="ja-JP" sz="1100" b="1" dirty="0">
                <a:solidFill>
                  <a:srgbClr val="1E1B18"/>
                </a:solidFill>
                <a:latin typeface="Helvetica" charset="0"/>
                <a:ea typeface="Helvetica" charset="0"/>
                <a:cs typeface="Helvetica" charset="0"/>
              </a:rPr>
              <a:t> Gun</a:t>
            </a:r>
          </a:p>
        </p:txBody>
      </p:sp>
      <p:sp>
        <p:nvSpPr>
          <p:cNvPr id="61458" name="Rectangle 746"/>
          <p:cNvSpPr>
            <a:spLocks noChangeArrowheads="1"/>
          </p:cNvSpPr>
          <p:nvPr/>
        </p:nvSpPr>
        <p:spPr bwMode="auto">
          <a:xfrm>
            <a:off x="3270250" y="4603750"/>
            <a:ext cx="304800" cy="169863"/>
          </a:xfrm>
          <a:prstGeom prst="rect">
            <a:avLst/>
          </a:prstGeom>
          <a:noFill/>
          <a:ln w="9525">
            <a:noFill/>
            <a:miter lim="800000"/>
            <a:headEnd/>
            <a:tailEnd/>
          </a:ln>
        </p:spPr>
        <p:txBody>
          <a:bodyPr wrap="none" lIns="0" tIns="0" rIns="0" bIns="0">
            <a:prstTxWarp prst="textNoShape">
              <a:avLst/>
            </a:prstTxWarp>
            <a:spAutoFit/>
          </a:bodyPr>
          <a:lstStyle/>
          <a:p>
            <a:r>
              <a:rPr lang="en-US" altLang="ja-JP" sz="1100" b="1" dirty="0">
                <a:solidFill>
                  <a:srgbClr val="1E1B18"/>
                </a:solidFill>
                <a:latin typeface="Helvetica" charset="0"/>
              </a:rPr>
              <a:t>ARC</a:t>
            </a:r>
            <a:endParaRPr lang="en-US" altLang="ja-JP" sz="1100" b="1" dirty="0">
              <a:latin typeface="Helvetica" charset="0"/>
            </a:endParaRPr>
          </a:p>
        </p:txBody>
      </p:sp>
      <p:sp>
        <p:nvSpPr>
          <p:cNvPr id="61459" name="Rectangle 747"/>
          <p:cNvSpPr>
            <a:spLocks noChangeArrowheads="1"/>
          </p:cNvSpPr>
          <p:nvPr/>
        </p:nvSpPr>
        <p:spPr bwMode="auto">
          <a:xfrm>
            <a:off x="5038725" y="5208588"/>
            <a:ext cx="582613" cy="169862"/>
          </a:xfrm>
          <a:prstGeom prst="rect">
            <a:avLst/>
          </a:prstGeom>
          <a:noFill/>
          <a:ln w="9525">
            <a:noFill/>
            <a:miter lim="800000"/>
            <a:headEnd/>
            <a:tailEnd/>
          </a:ln>
        </p:spPr>
        <p:txBody>
          <a:bodyPr wrap="none" lIns="0" tIns="0" rIns="0" bIns="0">
            <a:prstTxWarp prst="textNoShape">
              <a:avLst/>
            </a:prstTxWarp>
          </a:bodyPr>
          <a:lstStyle/>
          <a:p>
            <a:r>
              <a:rPr lang="en-US" altLang="ja-JP" sz="1100" b="1" dirty="0">
                <a:solidFill>
                  <a:srgbClr val="1E1B18"/>
                </a:solidFill>
                <a:latin typeface="Helvetica" charset="0"/>
                <a:ea typeface="Helvetica" charset="0"/>
                <a:cs typeface="Helvetica" charset="0"/>
              </a:rPr>
              <a:t>e</a:t>
            </a:r>
            <a:r>
              <a:rPr lang="en-US" altLang="ja-JP" sz="1100" b="1" baseline="30000" dirty="0">
                <a:solidFill>
                  <a:srgbClr val="1E1B18"/>
                </a:solidFill>
                <a:latin typeface="Helvetica" charset="0"/>
                <a:ea typeface="Helvetica" charset="0"/>
                <a:cs typeface="Helvetica" charset="0"/>
              </a:rPr>
              <a:t>+</a:t>
            </a:r>
            <a:r>
              <a:rPr lang="en-US" altLang="ja-JP" sz="1100" b="1" dirty="0">
                <a:solidFill>
                  <a:srgbClr val="1E1B18"/>
                </a:solidFill>
                <a:latin typeface="Helvetica" charset="0"/>
                <a:ea typeface="Helvetica" charset="0"/>
                <a:cs typeface="Helvetica" charset="0"/>
              </a:rPr>
              <a:t> Target</a:t>
            </a:r>
            <a:endParaRPr lang="en-US" altLang="ja-JP" sz="1700" dirty="0">
              <a:latin typeface="Helvetica" charset="0"/>
              <a:ea typeface="Helvetica" charset="0"/>
              <a:cs typeface="Helvetica" charset="0"/>
            </a:endParaRPr>
          </a:p>
        </p:txBody>
      </p:sp>
      <p:sp>
        <p:nvSpPr>
          <p:cNvPr id="75" name="Line 755"/>
          <p:cNvSpPr>
            <a:spLocks noChangeShapeType="1"/>
          </p:cNvSpPr>
          <p:nvPr/>
        </p:nvSpPr>
        <p:spPr bwMode="auto">
          <a:xfrm>
            <a:off x="3592513" y="4313238"/>
            <a:ext cx="1243012"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76" name="Line 756"/>
          <p:cNvSpPr>
            <a:spLocks noChangeShapeType="1"/>
          </p:cNvSpPr>
          <p:nvPr/>
        </p:nvSpPr>
        <p:spPr bwMode="auto">
          <a:xfrm>
            <a:off x="3581400" y="5126038"/>
            <a:ext cx="4078288"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61462" name="Line 757"/>
          <p:cNvSpPr>
            <a:spLocks noChangeShapeType="1"/>
          </p:cNvSpPr>
          <p:nvPr/>
        </p:nvSpPr>
        <p:spPr bwMode="auto">
          <a:xfrm>
            <a:off x="5334000" y="5068888"/>
            <a:ext cx="0" cy="114300"/>
          </a:xfrm>
          <a:prstGeom prst="line">
            <a:avLst/>
          </a:prstGeom>
          <a:noFill/>
          <a:ln w="38100">
            <a:solidFill>
              <a:schemeClr val="tx1"/>
            </a:solidFill>
            <a:round/>
            <a:headEnd/>
            <a:tailEnd/>
          </a:ln>
        </p:spPr>
        <p:txBody>
          <a:bodyPr wrap="none" lIns="0" tIns="0" rIns="0" bIns="0">
            <a:prstTxWarp prst="textNoShape">
              <a:avLst/>
            </a:prstTxWarp>
            <a:spAutoFit/>
          </a:bodyPr>
          <a:lstStyle/>
          <a:p>
            <a:endParaRPr lang="ja-JP" altLang="en-US"/>
          </a:p>
        </p:txBody>
      </p:sp>
      <p:sp>
        <p:nvSpPr>
          <p:cNvPr id="61463" name="Rectangle 758"/>
          <p:cNvSpPr>
            <a:spLocks noChangeArrowheads="1"/>
          </p:cNvSpPr>
          <p:nvPr/>
        </p:nvSpPr>
        <p:spPr bwMode="auto">
          <a:xfrm>
            <a:off x="7994650" y="4933950"/>
            <a:ext cx="1909763" cy="168275"/>
          </a:xfrm>
          <a:prstGeom prst="rect">
            <a:avLst/>
          </a:prstGeom>
          <a:noFill/>
          <a:ln w="9525">
            <a:noFill/>
            <a:miter lim="800000"/>
            <a:headEnd/>
            <a:tailEnd/>
          </a:ln>
        </p:spPr>
        <p:txBody>
          <a:bodyPr wrap="none" lIns="0" tIns="0" rIns="0" bIns="0">
            <a:prstTxWarp prst="textNoShape">
              <a:avLst/>
            </a:prstTxWarp>
            <a:spAutoFit/>
          </a:bodyPr>
          <a:lstStyle/>
          <a:p>
            <a:r>
              <a:rPr lang="en-US" altLang="ja-JP" sz="1100" b="1" dirty="0">
                <a:solidFill>
                  <a:srgbClr val="1E1B18"/>
                </a:solidFill>
                <a:latin typeface="Helvetica" charset="0"/>
              </a:rPr>
              <a:t>e</a:t>
            </a:r>
            <a:r>
              <a:rPr lang="en-US" altLang="ja-JP" sz="1100" b="1" baseline="30000" dirty="0">
                <a:solidFill>
                  <a:srgbClr val="1E1B18"/>
                </a:solidFill>
                <a:latin typeface="Helvetica" charset="0"/>
              </a:rPr>
              <a:t>+</a:t>
            </a:r>
            <a:r>
              <a:rPr lang="en-US" altLang="ja-JP" sz="1100" b="1" dirty="0">
                <a:solidFill>
                  <a:srgbClr val="1E1B18"/>
                </a:solidFill>
                <a:latin typeface="Helvetica" charset="0"/>
              </a:rPr>
              <a:t> BT (KEKB: 3.5GeV, 0.6nC)</a:t>
            </a:r>
            <a:endParaRPr lang="en-US" altLang="ja-JP" sz="1100" b="1" dirty="0">
              <a:latin typeface="Helvetica" charset="0"/>
            </a:endParaRPr>
          </a:p>
        </p:txBody>
      </p:sp>
      <p:sp>
        <p:nvSpPr>
          <p:cNvPr id="86" name="Line 766"/>
          <p:cNvSpPr>
            <a:spLocks noChangeShapeType="1"/>
          </p:cNvSpPr>
          <p:nvPr/>
        </p:nvSpPr>
        <p:spPr bwMode="auto">
          <a:xfrm flipV="1">
            <a:off x="7635875" y="5010150"/>
            <a:ext cx="107950" cy="115888"/>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87" name="Line 767"/>
          <p:cNvSpPr>
            <a:spLocks noChangeShapeType="1"/>
          </p:cNvSpPr>
          <p:nvPr/>
        </p:nvSpPr>
        <p:spPr bwMode="auto">
          <a:xfrm flipH="1" flipV="1">
            <a:off x="7737475" y="5010150"/>
            <a:ext cx="127000"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61466" name="Rectangle 777"/>
          <p:cNvSpPr>
            <a:spLocks noChangeArrowheads="1"/>
          </p:cNvSpPr>
          <p:nvPr/>
        </p:nvSpPr>
        <p:spPr bwMode="auto">
          <a:xfrm>
            <a:off x="4703763" y="4319588"/>
            <a:ext cx="454025" cy="168275"/>
          </a:xfrm>
          <a:prstGeom prst="rect">
            <a:avLst/>
          </a:prstGeom>
          <a:noFill/>
          <a:ln w="9525">
            <a:noFill/>
            <a:miter lim="800000"/>
            <a:headEnd/>
            <a:tailEnd/>
          </a:ln>
        </p:spPr>
        <p:txBody>
          <a:bodyPr wrap="none" lIns="0" tIns="0" rIns="0" bIns="0">
            <a:prstTxWarp prst="textNoShape">
              <a:avLst/>
            </a:prstTxWarp>
            <a:spAutoFit/>
          </a:bodyPr>
          <a:lstStyle/>
          <a:p>
            <a:r>
              <a:rPr lang="en-US" altLang="ja-JP" sz="1100" b="1" dirty="0">
                <a:solidFill>
                  <a:srgbClr val="1E1B18"/>
                </a:solidFill>
                <a:latin typeface="Helvetica" charset="0"/>
                <a:ea typeface="Helvetica" charset="0"/>
                <a:cs typeface="Helvetica" charset="0"/>
              </a:rPr>
              <a:t>e</a:t>
            </a:r>
            <a:r>
              <a:rPr lang="en-US" altLang="ja-JP" sz="1100" b="1" baseline="30000" dirty="0">
                <a:solidFill>
                  <a:srgbClr val="1E1B18"/>
                </a:solidFill>
                <a:latin typeface="Helvetica" charset="0"/>
                <a:ea typeface="Helvetica" charset="0"/>
                <a:cs typeface="Helvetica" charset="0"/>
              </a:rPr>
              <a:t>−</a:t>
            </a:r>
            <a:r>
              <a:rPr lang="en-US" altLang="ja-JP" sz="1100" b="1" dirty="0">
                <a:solidFill>
                  <a:srgbClr val="1E1B18"/>
                </a:solidFill>
                <a:latin typeface="Helvetica" charset="0"/>
                <a:ea typeface="Helvetica" charset="0"/>
                <a:cs typeface="Helvetica" charset="0"/>
              </a:rPr>
              <a:t> Gun</a:t>
            </a:r>
          </a:p>
        </p:txBody>
      </p:sp>
      <p:sp>
        <p:nvSpPr>
          <p:cNvPr id="61467" name="Rectangle 746"/>
          <p:cNvSpPr>
            <a:spLocks noChangeArrowheads="1"/>
          </p:cNvSpPr>
          <p:nvPr/>
        </p:nvSpPr>
        <p:spPr bwMode="auto">
          <a:xfrm>
            <a:off x="3433763" y="5951538"/>
            <a:ext cx="306387" cy="169862"/>
          </a:xfrm>
          <a:prstGeom prst="rect">
            <a:avLst/>
          </a:prstGeom>
          <a:noFill/>
          <a:ln w="9525">
            <a:noFill/>
            <a:miter lim="800000"/>
            <a:headEnd/>
            <a:tailEnd/>
          </a:ln>
        </p:spPr>
        <p:txBody>
          <a:bodyPr wrap="none" lIns="0" tIns="0" rIns="0" bIns="0">
            <a:prstTxWarp prst="textNoShape">
              <a:avLst/>
            </a:prstTxWarp>
            <a:spAutoFit/>
          </a:bodyPr>
          <a:lstStyle/>
          <a:p>
            <a:r>
              <a:rPr lang="en-US" altLang="ja-JP" sz="1100" b="1" dirty="0">
                <a:solidFill>
                  <a:srgbClr val="1E1B18"/>
                </a:solidFill>
                <a:latin typeface="Helvetica" charset="0"/>
              </a:rPr>
              <a:t>ARC</a:t>
            </a:r>
            <a:endParaRPr lang="en-US" altLang="ja-JP" sz="1100" b="1" dirty="0">
              <a:latin typeface="Helvetica" charset="0"/>
            </a:endParaRPr>
          </a:p>
        </p:txBody>
      </p:sp>
      <p:sp>
        <p:nvSpPr>
          <p:cNvPr id="61468" name="Rectangle 747"/>
          <p:cNvSpPr>
            <a:spLocks noChangeArrowheads="1"/>
          </p:cNvSpPr>
          <p:nvPr/>
        </p:nvSpPr>
        <p:spPr bwMode="auto">
          <a:xfrm>
            <a:off x="5203825" y="6557963"/>
            <a:ext cx="603250" cy="169862"/>
          </a:xfrm>
          <a:prstGeom prst="rect">
            <a:avLst/>
          </a:prstGeom>
          <a:noFill/>
          <a:ln w="9525">
            <a:noFill/>
            <a:miter lim="800000"/>
            <a:headEnd/>
            <a:tailEnd/>
          </a:ln>
        </p:spPr>
        <p:txBody>
          <a:bodyPr wrap="none" lIns="0" tIns="0" rIns="0" bIns="0">
            <a:prstTxWarp prst="textNoShape">
              <a:avLst/>
            </a:prstTxWarp>
            <a:spAutoFit/>
          </a:bodyPr>
          <a:lstStyle/>
          <a:p>
            <a:r>
              <a:rPr lang="en-US" altLang="ja-JP" sz="1100" b="1" dirty="0">
                <a:solidFill>
                  <a:srgbClr val="1E1B18"/>
                </a:solidFill>
                <a:latin typeface="Helvetica" charset="0"/>
                <a:ea typeface="Helvetica" charset="0"/>
                <a:cs typeface="Helvetica" charset="0"/>
              </a:rPr>
              <a:t>e</a:t>
            </a:r>
            <a:r>
              <a:rPr lang="en-US" altLang="ja-JP" sz="1100" b="1" baseline="30000" dirty="0">
                <a:solidFill>
                  <a:srgbClr val="1E1B18"/>
                </a:solidFill>
                <a:latin typeface="Helvetica" charset="0"/>
                <a:ea typeface="Helvetica" charset="0"/>
                <a:cs typeface="Helvetica" charset="0"/>
              </a:rPr>
              <a:t>+</a:t>
            </a:r>
            <a:r>
              <a:rPr lang="en-US" altLang="ja-JP" sz="1100" b="1" dirty="0">
                <a:solidFill>
                  <a:srgbClr val="1E1B18"/>
                </a:solidFill>
                <a:latin typeface="Helvetica" charset="0"/>
                <a:ea typeface="Helvetica" charset="0"/>
                <a:cs typeface="Helvetica" charset="0"/>
              </a:rPr>
              <a:t> Target</a:t>
            </a:r>
            <a:endParaRPr lang="en-US" altLang="ja-JP" sz="1700" dirty="0">
              <a:latin typeface="Helvetica" charset="0"/>
              <a:ea typeface="Helvetica" charset="0"/>
              <a:cs typeface="Helvetica" charset="0"/>
            </a:endParaRPr>
          </a:p>
        </p:txBody>
      </p:sp>
      <p:sp>
        <p:nvSpPr>
          <p:cNvPr id="96" name="Line 755"/>
          <p:cNvSpPr>
            <a:spLocks noChangeShapeType="1"/>
          </p:cNvSpPr>
          <p:nvPr/>
        </p:nvSpPr>
        <p:spPr bwMode="auto">
          <a:xfrm>
            <a:off x="3756025" y="5662613"/>
            <a:ext cx="1244600"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97" name="Line 756"/>
          <p:cNvSpPr>
            <a:spLocks noChangeShapeType="1"/>
          </p:cNvSpPr>
          <p:nvPr/>
        </p:nvSpPr>
        <p:spPr bwMode="auto">
          <a:xfrm>
            <a:off x="3746500" y="6473825"/>
            <a:ext cx="4078288"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61471" name="Line 757"/>
          <p:cNvSpPr>
            <a:spLocks noChangeShapeType="1"/>
          </p:cNvSpPr>
          <p:nvPr/>
        </p:nvSpPr>
        <p:spPr bwMode="auto">
          <a:xfrm>
            <a:off x="5499100" y="6418263"/>
            <a:ext cx="0" cy="115887"/>
          </a:xfrm>
          <a:prstGeom prst="line">
            <a:avLst/>
          </a:prstGeom>
          <a:noFill/>
          <a:ln w="38100">
            <a:solidFill>
              <a:schemeClr val="tx1"/>
            </a:solidFill>
            <a:round/>
            <a:headEnd/>
            <a:tailEnd/>
          </a:ln>
        </p:spPr>
        <p:txBody>
          <a:bodyPr wrap="none" lIns="0" tIns="0" rIns="0" bIns="0">
            <a:prstTxWarp prst="textNoShape">
              <a:avLst/>
            </a:prstTxWarp>
            <a:spAutoFit/>
          </a:bodyPr>
          <a:lstStyle/>
          <a:p>
            <a:endParaRPr lang="ja-JP" altLang="en-US"/>
          </a:p>
        </p:txBody>
      </p:sp>
      <p:sp>
        <p:nvSpPr>
          <p:cNvPr id="61472" name="Rectangle 761"/>
          <p:cNvSpPr>
            <a:spLocks noChangeArrowheads="1"/>
          </p:cNvSpPr>
          <p:nvPr/>
        </p:nvSpPr>
        <p:spPr bwMode="auto">
          <a:xfrm>
            <a:off x="8159750" y="6886575"/>
            <a:ext cx="1795463" cy="169863"/>
          </a:xfrm>
          <a:prstGeom prst="rect">
            <a:avLst/>
          </a:prstGeom>
          <a:noFill/>
          <a:ln w="9525">
            <a:noFill/>
            <a:miter lim="800000"/>
            <a:headEnd/>
            <a:tailEnd/>
          </a:ln>
        </p:spPr>
        <p:txBody>
          <a:bodyPr wrap="none" lIns="0" tIns="0" rIns="0" bIns="0">
            <a:prstTxWarp prst="textNoShape">
              <a:avLst/>
            </a:prstTxWarp>
            <a:spAutoFit/>
          </a:bodyPr>
          <a:lstStyle/>
          <a:p>
            <a:r>
              <a:rPr lang="en-US" altLang="ja-JP" sz="1100" b="1" dirty="0">
                <a:solidFill>
                  <a:srgbClr val="1E1B18"/>
                </a:solidFill>
                <a:latin typeface="Helvetica" charset="0"/>
              </a:rPr>
              <a:t>e</a:t>
            </a:r>
            <a:r>
              <a:rPr lang="en-US" altLang="ja-JP" sz="1100" b="1" baseline="30000" dirty="0">
                <a:solidFill>
                  <a:srgbClr val="1E1B18"/>
                </a:solidFill>
                <a:latin typeface="Helvetica" charset="0"/>
              </a:rPr>
              <a:t>–</a:t>
            </a:r>
            <a:r>
              <a:rPr lang="en-US" altLang="ja-JP" sz="1100" b="1" dirty="0">
                <a:solidFill>
                  <a:srgbClr val="1E1B18"/>
                </a:solidFill>
                <a:latin typeface="Helvetica" charset="0"/>
              </a:rPr>
              <a:t> BT (KEKB: 8GeV, 1.2nC)</a:t>
            </a:r>
            <a:endParaRPr lang="en-US" altLang="ja-JP" sz="1100" b="1" dirty="0">
              <a:latin typeface="Helvetica" charset="0"/>
            </a:endParaRPr>
          </a:p>
        </p:txBody>
      </p:sp>
      <p:sp>
        <p:nvSpPr>
          <p:cNvPr id="104" name="Line 763"/>
          <p:cNvSpPr>
            <a:spLocks noChangeShapeType="1"/>
          </p:cNvSpPr>
          <p:nvPr/>
        </p:nvSpPr>
        <p:spPr bwMode="auto">
          <a:xfrm flipH="1" flipV="1">
            <a:off x="7800975" y="6473825"/>
            <a:ext cx="433388" cy="176213"/>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105" name="Line 764"/>
          <p:cNvSpPr>
            <a:spLocks noChangeShapeType="1"/>
          </p:cNvSpPr>
          <p:nvPr/>
        </p:nvSpPr>
        <p:spPr bwMode="auto">
          <a:xfrm flipH="1" flipV="1">
            <a:off x="8234363" y="6650038"/>
            <a:ext cx="431800"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61475" name="Rectangle 777"/>
          <p:cNvSpPr>
            <a:spLocks noChangeArrowheads="1"/>
          </p:cNvSpPr>
          <p:nvPr/>
        </p:nvSpPr>
        <p:spPr bwMode="auto">
          <a:xfrm>
            <a:off x="4868863" y="5718175"/>
            <a:ext cx="454025" cy="168275"/>
          </a:xfrm>
          <a:prstGeom prst="rect">
            <a:avLst/>
          </a:prstGeom>
          <a:noFill/>
          <a:ln w="9525">
            <a:noFill/>
            <a:miter lim="800000"/>
            <a:headEnd/>
            <a:tailEnd/>
          </a:ln>
        </p:spPr>
        <p:txBody>
          <a:bodyPr wrap="none" lIns="0" tIns="0" rIns="0" bIns="0">
            <a:prstTxWarp prst="textNoShape">
              <a:avLst/>
            </a:prstTxWarp>
            <a:spAutoFit/>
          </a:bodyPr>
          <a:lstStyle/>
          <a:p>
            <a:r>
              <a:rPr lang="en-US" altLang="ja-JP" sz="1100" b="1" dirty="0">
                <a:solidFill>
                  <a:srgbClr val="1E1B18"/>
                </a:solidFill>
                <a:latin typeface="Helvetica" charset="0"/>
                <a:ea typeface="Helvetica" charset="0"/>
                <a:cs typeface="Helvetica" charset="0"/>
              </a:rPr>
              <a:t>e</a:t>
            </a:r>
            <a:r>
              <a:rPr lang="en-US" altLang="ja-JP" sz="1100" b="1" baseline="30000" dirty="0">
                <a:solidFill>
                  <a:srgbClr val="1E1B18"/>
                </a:solidFill>
                <a:latin typeface="Helvetica" charset="0"/>
                <a:ea typeface="Helvetica" charset="0"/>
                <a:cs typeface="Helvetica" charset="0"/>
              </a:rPr>
              <a:t>−</a:t>
            </a:r>
            <a:r>
              <a:rPr lang="en-US" altLang="ja-JP" sz="1100" b="1" dirty="0">
                <a:solidFill>
                  <a:srgbClr val="1E1B18"/>
                </a:solidFill>
                <a:latin typeface="Helvetica" charset="0"/>
                <a:ea typeface="Helvetica" charset="0"/>
                <a:cs typeface="Helvetica" charset="0"/>
              </a:rPr>
              <a:t> Gun</a:t>
            </a:r>
          </a:p>
        </p:txBody>
      </p:sp>
      <p:sp>
        <p:nvSpPr>
          <p:cNvPr id="113" name="正方形/長方形 112"/>
          <p:cNvSpPr/>
          <p:nvPr/>
        </p:nvSpPr>
        <p:spPr>
          <a:xfrm>
            <a:off x="239712" y="4370388"/>
            <a:ext cx="2084387" cy="923925"/>
          </a:xfrm>
          <a:prstGeom prst="rect">
            <a:avLst/>
          </a:prstGeom>
          <a:noFill/>
        </p:spPr>
        <p:style>
          <a:lnRef idx="1">
            <a:schemeClr val="accent1"/>
          </a:lnRef>
          <a:fillRef idx="3">
            <a:schemeClr val="accent1"/>
          </a:fillRef>
          <a:effectRef idx="2">
            <a:schemeClr val="accent1"/>
          </a:effectRef>
          <a:fontRef idx="minor">
            <a:schemeClr val="lt1"/>
          </a:fontRef>
        </p:style>
        <p:txBody>
          <a:bodyPr lIns="99551" tIns="49775" rIns="99551" bIns="49775" anchor="ctr"/>
          <a:lstStyle/>
          <a:p>
            <a:pPr algn="ctr">
              <a:defRPr/>
            </a:pPr>
            <a:r>
              <a:rPr lang="en-US" altLang="ja-JP" sz="2000" dirty="0">
                <a:solidFill>
                  <a:srgbClr val="000090"/>
                </a:solidFill>
              </a:rPr>
              <a:t>Event-based Control System</a:t>
            </a:r>
            <a:endParaRPr lang="ja-JP" altLang="en-US" sz="2000" dirty="0">
              <a:solidFill>
                <a:srgbClr val="000090"/>
              </a:solidFill>
            </a:endParaRPr>
          </a:p>
        </p:txBody>
      </p:sp>
      <p:cxnSp>
        <p:nvCxnSpPr>
          <p:cNvPr id="114" name="直線矢印コネクタ 113"/>
          <p:cNvCxnSpPr/>
          <p:nvPr/>
        </p:nvCxnSpPr>
        <p:spPr>
          <a:xfrm flipV="1">
            <a:off x="1884363" y="3529013"/>
            <a:ext cx="1068387" cy="8413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8" name="直線矢印コネクタ 117"/>
          <p:cNvCxnSpPr/>
          <p:nvPr/>
        </p:nvCxnSpPr>
        <p:spPr>
          <a:xfrm>
            <a:off x="1884363" y="5294313"/>
            <a:ext cx="1397000" cy="8397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2" name="直線矢印コネクタ 121"/>
          <p:cNvCxnSpPr>
            <a:stCxn id="113" idx="3"/>
          </p:cNvCxnSpPr>
          <p:nvPr/>
        </p:nvCxnSpPr>
        <p:spPr>
          <a:xfrm>
            <a:off x="2324099" y="4832351"/>
            <a:ext cx="793751"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1480" name="テキスト ボックス 12"/>
          <p:cNvSpPr txBox="1">
            <a:spLocks noChangeArrowheads="1"/>
          </p:cNvSpPr>
          <p:nvPr/>
        </p:nvSpPr>
        <p:spPr bwMode="auto">
          <a:xfrm>
            <a:off x="3700463" y="3221038"/>
            <a:ext cx="1890712" cy="441325"/>
          </a:xfrm>
          <a:prstGeom prst="rect">
            <a:avLst/>
          </a:prstGeom>
          <a:noFill/>
          <a:ln w="12700">
            <a:solidFill>
              <a:srgbClr val="00E6CC"/>
            </a:solidFill>
            <a:round/>
            <a:headEnd/>
            <a:tailEnd/>
          </a:ln>
        </p:spPr>
        <p:txBody>
          <a:bodyPr lIns="99551" tIns="49775" rIns="99551" bIns="49775">
            <a:prstTxWarp prst="textNoShape">
              <a:avLst/>
            </a:prstTxWarp>
            <a:spAutoFit/>
          </a:bodyPr>
          <a:lstStyle/>
          <a:p>
            <a:r>
              <a:rPr lang="en-US" altLang="ja-JP" sz="2200" dirty="0">
                <a:solidFill>
                  <a:srgbClr val="006000"/>
                </a:solidFill>
                <a:latin typeface="Arial Rounded MT Bold" charset="0"/>
              </a:rPr>
              <a:t>PF Injection</a:t>
            </a:r>
            <a:endParaRPr lang="ja-JP" altLang="en-US" sz="2000">
              <a:solidFill>
                <a:srgbClr val="006000"/>
              </a:solidFill>
              <a:latin typeface="Arial Rounded MT Bold" charset="0"/>
            </a:endParaRPr>
          </a:p>
        </p:txBody>
      </p:sp>
      <p:sp>
        <p:nvSpPr>
          <p:cNvPr id="61481" name="テキスト ボックス 12"/>
          <p:cNvSpPr txBox="1">
            <a:spLocks noChangeArrowheads="1"/>
          </p:cNvSpPr>
          <p:nvPr/>
        </p:nvSpPr>
        <p:spPr bwMode="auto">
          <a:xfrm>
            <a:off x="3863975" y="4503274"/>
            <a:ext cx="2930525" cy="439076"/>
          </a:xfrm>
          <a:prstGeom prst="rect">
            <a:avLst/>
          </a:prstGeom>
          <a:noFill/>
          <a:ln w="12700">
            <a:solidFill>
              <a:srgbClr val="00E6CC"/>
            </a:solidFill>
            <a:round/>
            <a:headEnd/>
            <a:tailEnd/>
          </a:ln>
        </p:spPr>
        <p:txBody>
          <a:bodyPr wrap="square" lIns="99551" tIns="49775" rIns="99551" bIns="49775" anchor="ctr">
            <a:prstTxWarp prst="textNoShape">
              <a:avLst/>
            </a:prstTxWarp>
            <a:spAutoFit/>
          </a:bodyPr>
          <a:lstStyle/>
          <a:p>
            <a:r>
              <a:rPr lang="en-US" altLang="ja-JP" sz="2200" dirty="0">
                <a:solidFill>
                  <a:srgbClr val="006000"/>
                </a:solidFill>
                <a:latin typeface="Arial Rounded MT Bold" charset="0"/>
              </a:rPr>
              <a:t>KEKB-LER Injection</a:t>
            </a:r>
            <a:endParaRPr lang="ja-JP" altLang="en-US" sz="2000">
              <a:solidFill>
                <a:srgbClr val="006000"/>
              </a:solidFill>
              <a:latin typeface="Arial Rounded MT Bold" charset="0"/>
            </a:endParaRPr>
          </a:p>
        </p:txBody>
      </p:sp>
      <p:sp>
        <p:nvSpPr>
          <p:cNvPr id="61482" name="テキスト ボックス 12"/>
          <p:cNvSpPr txBox="1">
            <a:spLocks noChangeArrowheads="1"/>
          </p:cNvSpPr>
          <p:nvPr/>
        </p:nvSpPr>
        <p:spPr bwMode="auto">
          <a:xfrm>
            <a:off x="4029075" y="5881688"/>
            <a:ext cx="2967038" cy="441325"/>
          </a:xfrm>
          <a:prstGeom prst="rect">
            <a:avLst/>
          </a:prstGeom>
          <a:noFill/>
          <a:ln w="12700">
            <a:solidFill>
              <a:srgbClr val="00E6CC"/>
            </a:solidFill>
            <a:round/>
            <a:headEnd/>
            <a:tailEnd/>
          </a:ln>
        </p:spPr>
        <p:txBody>
          <a:bodyPr lIns="99551" tIns="49775" rIns="99551" bIns="49775">
            <a:prstTxWarp prst="textNoShape">
              <a:avLst/>
            </a:prstTxWarp>
            <a:spAutoFit/>
          </a:bodyPr>
          <a:lstStyle/>
          <a:p>
            <a:r>
              <a:rPr lang="en-US" altLang="ja-JP" sz="2200" dirty="0">
                <a:solidFill>
                  <a:srgbClr val="006000"/>
                </a:solidFill>
                <a:latin typeface="Arial Rounded MT Bold" charset="0"/>
              </a:rPr>
              <a:t>KEKB-HER Injection</a:t>
            </a:r>
            <a:endParaRPr lang="ja-JP" altLang="en-US" sz="2000">
              <a:solidFill>
                <a:srgbClr val="006000"/>
              </a:solidFill>
              <a:latin typeface="Arial Rounded MT Bold" charset="0"/>
            </a:endParaRPr>
          </a:p>
        </p:txBody>
      </p:sp>
      <p:pic>
        <p:nvPicPr>
          <p:cNvPr id="61483" name="図 55" descr="kbpbt.png"/>
          <p:cNvPicPr>
            <a:picLocks noChangeAspect="1"/>
          </p:cNvPicPr>
          <p:nvPr/>
        </p:nvPicPr>
        <p:blipFill>
          <a:blip r:embed="rId2"/>
          <a:srcRect/>
          <a:stretch>
            <a:fillRect/>
          </a:stretch>
        </p:blipFill>
        <p:spPr bwMode="auto">
          <a:xfrm>
            <a:off x="6945313" y="2506663"/>
            <a:ext cx="776287" cy="615950"/>
          </a:xfrm>
          <a:prstGeom prst="rect">
            <a:avLst/>
          </a:prstGeom>
          <a:noFill/>
          <a:ln w="9525">
            <a:noFill/>
            <a:miter lim="800000"/>
            <a:headEnd/>
            <a:tailEnd/>
          </a:ln>
        </p:spPr>
      </p:pic>
      <p:sp>
        <p:nvSpPr>
          <p:cNvPr id="61" name="円弧 60"/>
          <p:cNvSpPr/>
          <p:nvPr/>
        </p:nvSpPr>
        <p:spPr>
          <a:xfrm>
            <a:off x="7146925" y="2857500"/>
            <a:ext cx="1204913" cy="923925"/>
          </a:xfrm>
          <a:prstGeom prst="arc">
            <a:avLst/>
          </a:prstGeom>
          <a:ln>
            <a:headEnd type="triangle" w="lg" len="lg"/>
          </a:ln>
        </p:spPr>
        <p:style>
          <a:lnRef idx="2">
            <a:schemeClr val="accent1"/>
          </a:lnRef>
          <a:fillRef idx="0">
            <a:schemeClr val="accent1"/>
          </a:fillRef>
          <a:effectRef idx="1">
            <a:schemeClr val="accent1"/>
          </a:effectRef>
          <a:fontRef idx="minor">
            <a:schemeClr val="tx1"/>
          </a:fontRef>
        </p:style>
        <p:txBody>
          <a:bodyPr lIns="99551" tIns="49775" rIns="99551" bIns="49775" anchor="ctr"/>
          <a:lstStyle/>
          <a:p>
            <a:pPr algn="ctr">
              <a:defRPr/>
            </a:pPr>
            <a:endParaRPr lang="ja-JP" altLang="en-US"/>
          </a:p>
        </p:txBody>
      </p:sp>
      <p:sp>
        <p:nvSpPr>
          <p:cNvPr id="62" name="円弧 61"/>
          <p:cNvSpPr/>
          <p:nvPr/>
        </p:nvSpPr>
        <p:spPr>
          <a:xfrm>
            <a:off x="6405563" y="2982913"/>
            <a:ext cx="987425" cy="1428750"/>
          </a:xfrm>
          <a:prstGeom prst="arc">
            <a:avLst>
              <a:gd name="adj1" fmla="val 10800000"/>
              <a:gd name="adj2" fmla="val 16196138"/>
            </a:avLst>
          </a:prstGeom>
          <a:ln>
            <a:headEnd type="triangle" w="lg" len="lg"/>
          </a:ln>
        </p:spPr>
        <p:style>
          <a:lnRef idx="2">
            <a:schemeClr val="accent1"/>
          </a:lnRef>
          <a:fillRef idx="0">
            <a:schemeClr val="accent1"/>
          </a:fillRef>
          <a:effectRef idx="1">
            <a:schemeClr val="accent1"/>
          </a:effectRef>
          <a:fontRef idx="minor">
            <a:schemeClr val="tx1"/>
          </a:fontRef>
        </p:style>
        <p:txBody>
          <a:bodyPr lIns="99551" tIns="49775" rIns="99551" bIns="49775" anchor="ctr"/>
          <a:lstStyle/>
          <a:p>
            <a:pPr algn="ctr">
              <a:defRPr/>
            </a:pPr>
            <a:endParaRPr lang="ja-JP" altLang="en-US"/>
          </a:p>
        </p:txBody>
      </p:sp>
      <p:pic>
        <p:nvPicPr>
          <p:cNvPr id="61486" name="図 62" descr="kbpbt.png"/>
          <p:cNvPicPr>
            <a:picLocks noChangeAspect="1"/>
          </p:cNvPicPr>
          <p:nvPr/>
        </p:nvPicPr>
        <p:blipFill>
          <a:blip r:embed="rId2"/>
          <a:srcRect/>
          <a:stretch>
            <a:fillRect/>
          </a:stretch>
        </p:blipFill>
        <p:spPr bwMode="auto">
          <a:xfrm>
            <a:off x="7604125" y="4117975"/>
            <a:ext cx="774700" cy="615950"/>
          </a:xfrm>
          <a:prstGeom prst="rect">
            <a:avLst/>
          </a:prstGeom>
          <a:noFill/>
          <a:ln w="9525">
            <a:noFill/>
            <a:miter lim="800000"/>
            <a:headEnd/>
            <a:tailEnd/>
          </a:ln>
        </p:spPr>
      </p:pic>
      <p:sp>
        <p:nvSpPr>
          <p:cNvPr id="64" name="円弧 63"/>
          <p:cNvSpPr/>
          <p:nvPr/>
        </p:nvSpPr>
        <p:spPr>
          <a:xfrm>
            <a:off x="7940675" y="4537075"/>
            <a:ext cx="987425" cy="1176338"/>
          </a:xfrm>
          <a:prstGeom prst="arc">
            <a:avLst/>
          </a:prstGeom>
          <a:ln>
            <a:headEnd type="triangle" w="lg" len="lg"/>
          </a:ln>
        </p:spPr>
        <p:style>
          <a:lnRef idx="2">
            <a:schemeClr val="accent1"/>
          </a:lnRef>
          <a:fillRef idx="0">
            <a:schemeClr val="accent1"/>
          </a:fillRef>
          <a:effectRef idx="1">
            <a:schemeClr val="accent1"/>
          </a:effectRef>
          <a:fontRef idx="minor">
            <a:schemeClr val="tx1"/>
          </a:fontRef>
        </p:style>
        <p:txBody>
          <a:bodyPr lIns="99551" tIns="49775" rIns="99551" bIns="49775" anchor="ctr"/>
          <a:lstStyle/>
          <a:p>
            <a:pPr algn="ctr">
              <a:defRPr/>
            </a:pPr>
            <a:endParaRPr lang="ja-JP" altLang="en-US"/>
          </a:p>
        </p:txBody>
      </p:sp>
      <p:sp>
        <p:nvSpPr>
          <p:cNvPr id="65" name="円弧 64"/>
          <p:cNvSpPr/>
          <p:nvPr/>
        </p:nvSpPr>
        <p:spPr>
          <a:xfrm>
            <a:off x="7064375" y="4510088"/>
            <a:ext cx="985838" cy="1036637"/>
          </a:xfrm>
          <a:prstGeom prst="arc">
            <a:avLst>
              <a:gd name="adj1" fmla="val 10800000"/>
              <a:gd name="adj2" fmla="val 16196138"/>
            </a:avLst>
          </a:prstGeom>
          <a:ln>
            <a:headEnd type="triangle" w="lg" len="lg"/>
          </a:ln>
        </p:spPr>
        <p:style>
          <a:lnRef idx="2">
            <a:schemeClr val="accent1"/>
          </a:lnRef>
          <a:fillRef idx="0">
            <a:schemeClr val="accent1"/>
          </a:fillRef>
          <a:effectRef idx="1">
            <a:schemeClr val="accent1"/>
          </a:effectRef>
          <a:fontRef idx="minor">
            <a:schemeClr val="tx1"/>
          </a:fontRef>
        </p:style>
        <p:txBody>
          <a:bodyPr lIns="99551" tIns="49775" rIns="99551" bIns="49775" anchor="ctr"/>
          <a:lstStyle/>
          <a:p>
            <a:pPr algn="ctr">
              <a:defRPr/>
            </a:pPr>
            <a:endParaRPr lang="ja-JP" altLang="en-US"/>
          </a:p>
        </p:txBody>
      </p:sp>
      <p:pic>
        <p:nvPicPr>
          <p:cNvPr id="61489" name="図 71" descr="kbpbt.png"/>
          <p:cNvPicPr>
            <a:picLocks noChangeAspect="1"/>
          </p:cNvPicPr>
          <p:nvPr/>
        </p:nvPicPr>
        <p:blipFill>
          <a:blip r:embed="rId2"/>
          <a:srcRect/>
          <a:stretch>
            <a:fillRect/>
          </a:stretch>
        </p:blipFill>
        <p:spPr bwMode="auto">
          <a:xfrm>
            <a:off x="3035300" y="2465388"/>
            <a:ext cx="776288" cy="615950"/>
          </a:xfrm>
          <a:prstGeom prst="rect">
            <a:avLst/>
          </a:prstGeom>
          <a:noFill/>
          <a:ln w="9525">
            <a:noFill/>
            <a:miter lim="800000"/>
            <a:headEnd/>
            <a:tailEnd/>
          </a:ln>
        </p:spPr>
      </p:pic>
      <p:sp>
        <p:nvSpPr>
          <p:cNvPr id="73" name="円弧 72"/>
          <p:cNvSpPr/>
          <p:nvPr/>
        </p:nvSpPr>
        <p:spPr>
          <a:xfrm>
            <a:off x="3446463" y="2689225"/>
            <a:ext cx="739775" cy="1092200"/>
          </a:xfrm>
          <a:prstGeom prst="arc">
            <a:avLst>
              <a:gd name="adj1" fmla="val 16200000"/>
              <a:gd name="adj2" fmla="val 19524463"/>
            </a:avLst>
          </a:prstGeom>
          <a:ln>
            <a:headEnd type="none" w="lg" len="lg"/>
            <a:tailEnd type="triangle" w="lg" len="lg"/>
          </a:ln>
        </p:spPr>
        <p:style>
          <a:lnRef idx="2">
            <a:schemeClr val="accent1"/>
          </a:lnRef>
          <a:fillRef idx="0">
            <a:schemeClr val="accent1"/>
          </a:fillRef>
          <a:effectRef idx="1">
            <a:schemeClr val="accent1"/>
          </a:effectRef>
          <a:fontRef idx="minor">
            <a:schemeClr val="tx1"/>
          </a:fontRef>
        </p:style>
        <p:txBody>
          <a:bodyPr lIns="99551" tIns="49775" rIns="99551" bIns="49775" anchor="ctr"/>
          <a:lstStyle/>
          <a:p>
            <a:pPr algn="ctr">
              <a:defRPr/>
            </a:pPr>
            <a:endParaRPr lang="ja-JP" altLang="en-US"/>
          </a:p>
        </p:txBody>
      </p:sp>
      <p:sp>
        <p:nvSpPr>
          <p:cNvPr id="74" name="円弧 73"/>
          <p:cNvSpPr/>
          <p:nvPr/>
        </p:nvSpPr>
        <p:spPr>
          <a:xfrm>
            <a:off x="2706688" y="2773363"/>
            <a:ext cx="630237" cy="503237"/>
          </a:xfrm>
          <a:prstGeom prst="arc">
            <a:avLst>
              <a:gd name="adj1" fmla="val 5852904"/>
              <a:gd name="adj2" fmla="val 16196138"/>
            </a:avLst>
          </a:prstGeom>
          <a:ln>
            <a:headEnd type="none" w="lg" len="lg"/>
            <a:tailEnd type="triangle" w="lg" len="lg"/>
          </a:ln>
        </p:spPr>
        <p:style>
          <a:lnRef idx="2">
            <a:schemeClr val="accent1"/>
          </a:lnRef>
          <a:fillRef idx="0">
            <a:schemeClr val="accent1"/>
          </a:fillRef>
          <a:effectRef idx="1">
            <a:schemeClr val="accent1"/>
          </a:effectRef>
          <a:fontRef idx="minor">
            <a:schemeClr val="tx1"/>
          </a:fontRef>
        </p:style>
        <p:txBody>
          <a:bodyPr lIns="99551" tIns="49775" rIns="99551" bIns="49775" anchor="ctr"/>
          <a:lstStyle/>
          <a:p>
            <a:pPr algn="ctr">
              <a:defRPr/>
            </a:pPr>
            <a:endParaRPr lang="ja-JP" altLang="en-US"/>
          </a:p>
        </p:txBody>
      </p:sp>
      <p:pic>
        <p:nvPicPr>
          <p:cNvPr id="61492" name="図 79" descr="kbpbt.png"/>
          <p:cNvPicPr>
            <a:picLocks noChangeAspect="1"/>
          </p:cNvPicPr>
          <p:nvPr/>
        </p:nvPicPr>
        <p:blipFill>
          <a:blip r:embed="rId2"/>
          <a:srcRect/>
          <a:stretch>
            <a:fillRect/>
          </a:stretch>
        </p:blipFill>
        <p:spPr bwMode="auto">
          <a:xfrm>
            <a:off x="3200400" y="3810000"/>
            <a:ext cx="774700" cy="615950"/>
          </a:xfrm>
          <a:prstGeom prst="rect">
            <a:avLst/>
          </a:prstGeom>
          <a:noFill/>
          <a:ln w="9525">
            <a:noFill/>
            <a:miter lim="800000"/>
            <a:headEnd/>
            <a:tailEnd/>
          </a:ln>
        </p:spPr>
      </p:pic>
      <p:sp>
        <p:nvSpPr>
          <p:cNvPr id="81" name="円弧 80"/>
          <p:cNvSpPr/>
          <p:nvPr/>
        </p:nvSpPr>
        <p:spPr>
          <a:xfrm>
            <a:off x="3611563" y="4033838"/>
            <a:ext cx="739775" cy="1092200"/>
          </a:xfrm>
          <a:prstGeom prst="arc">
            <a:avLst>
              <a:gd name="adj1" fmla="val 16200000"/>
              <a:gd name="adj2" fmla="val 19524463"/>
            </a:avLst>
          </a:prstGeom>
          <a:ln>
            <a:headEnd type="none" w="lg" len="lg"/>
            <a:tailEnd type="triangle" w="lg" len="lg"/>
          </a:ln>
        </p:spPr>
        <p:style>
          <a:lnRef idx="2">
            <a:schemeClr val="accent1"/>
          </a:lnRef>
          <a:fillRef idx="0">
            <a:schemeClr val="accent1"/>
          </a:fillRef>
          <a:effectRef idx="1">
            <a:schemeClr val="accent1"/>
          </a:effectRef>
          <a:fontRef idx="minor">
            <a:schemeClr val="tx1"/>
          </a:fontRef>
        </p:style>
        <p:txBody>
          <a:bodyPr lIns="99551" tIns="49775" rIns="99551" bIns="49775" anchor="ctr"/>
          <a:lstStyle/>
          <a:p>
            <a:pPr algn="ctr">
              <a:defRPr/>
            </a:pPr>
            <a:endParaRPr lang="ja-JP" altLang="en-US"/>
          </a:p>
        </p:txBody>
      </p:sp>
      <p:sp>
        <p:nvSpPr>
          <p:cNvPr id="82" name="円弧 81"/>
          <p:cNvSpPr/>
          <p:nvPr/>
        </p:nvSpPr>
        <p:spPr>
          <a:xfrm>
            <a:off x="2870200" y="4117975"/>
            <a:ext cx="630238" cy="503238"/>
          </a:xfrm>
          <a:prstGeom prst="arc">
            <a:avLst>
              <a:gd name="adj1" fmla="val 5852904"/>
              <a:gd name="adj2" fmla="val 16196138"/>
            </a:avLst>
          </a:prstGeom>
          <a:ln>
            <a:headEnd type="none" w="lg" len="lg"/>
            <a:tailEnd type="triangle" w="lg" len="lg"/>
          </a:ln>
        </p:spPr>
        <p:style>
          <a:lnRef idx="2">
            <a:schemeClr val="accent1"/>
          </a:lnRef>
          <a:fillRef idx="0">
            <a:schemeClr val="accent1"/>
          </a:fillRef>
          <a:effectRef idx="1">
            <a:schemeClr val="accent1"/>
          </a:effectRef>
          <a:fontRef idx="minor">
            <a:schemeClr val="tx1"/>
          </a:fontRef>
        </p:style>
        <p:txBody>
          <a:bodyPr lIns="99551" tIns="49775" rIns="99551" bIns="49775" anchor="ctr"/>
          <a:lstStyle/>
          <a:p>
            <a:pPr algn="ctr">
              <a:defRPr/>
            </a:pPr>
            <a:endParaRPr lang="ja-JP" altLang="en-US"/>
          </a:p>
        </p:txBody>
      </p:sp>
      <p:pic>
        <p:nvPicPr>
          <p:cNvPr id="61495" name="図 82" descr="kbpbt.png"/>
          <p:cNvPicPr>
            <a:picLocks noChangeAspect="1"/>
          </p:cNvPicPr>
          <p:nvPr/>
        </p:nvPicPr>
        <p:blipFill>
          <a:blip r:embed="rId2"/>
          <a:srcRect/>
          <a:stretch>
            <a:fillRect/>
          </a:stretch>
        </p:blipFill>
        <p:spPr bwMode="auto">
          <a:xfrm>
            <a:off x="3363913" y="5154613"/>
            <a:ext cx="776287" cy="615950"/>
          </a:xfrm>
          <a:prstGeom prst="rect">
            <a:avLst/>
          </a:prstGeom>
          <a:noFill/>
          <a:ln w="9525">
            <a:noFill/>
            <a:miter lim="800000"/>
            <a:headEnd/>
            <a:tailEnd/>
          </a:ln>
        </p:spPr>
      </p:pic>
      <p:sp>
        <p:nvSpPr>
          <p:cNvPr id="84" name="円弧 83"/>
          <p:cNvSpPr/>
          <p:nvPr/>
        </p:nvSpPr>
        <p:spPr>
          <a:xfrm>
            <a:off x="3775075" y="5378450"/>
            <a:ext cx="739775" cy="1092200"/>
          </a:xfrm>
          <a:prstGeom prst="arc">
            <a:avLst>
              <a:gd name="adj1" fmla="val 16200000"/>
              <a:gd name="adj2" fmla="val 19524463"/>
            </a:avLst>
          </a:prstGeom>
          <a:ln>
            <a:headEnd type="none" w="lg" len="lg"/>
            <a:tailEnd type="triangle" w="lg" len="lg"/>
          </a:ln>
        </p:spPr>
        <p:style>
          <a:lnRef idx="2">
            <a:schemeClr val="accent1"/>
          </a:lnRef>
          <a:fillRef idx="0">
            <a:schemeClr val="accent1"/>
          </a:fillRef>
          <a:effectRef idx="1">
            <a:schemeClr val="accent1"/>
          </a:effectRef>
          <a:fontRef idx="minor">
            <a:schemeClr val="tx1"/>
          </a:fontRef>
        </p:style>
        <p:txBody>
          <a:bodyPr lIns="99551" tIns="49775" rIns="99551" bIns="49775" anchor="ctr"/>
          <a:lstStyle/>
          <a:p>
            <a:pPr algn="ctr">
              <a:defRPr/>
            </a:pPr>
            <a:endParaRPr lang="ja-JP" altLang="en-US"/>
          </a:p>
        </p:txBody>
      </p:sp>
      <p:sp>
        <p:nvSpPr>
          <p:cNvPr id="90" name="円弧 89"/>
          <p:cNvSpPr/>
          <p:nvPr/>
        </p:nvSpPr>
        <p:spPr>
          <a:xfrm>
            <a:off x="3035300" y="5462588"/>
            <a:ext cx="630238" cy="503237"/>
          </a:xfrm>
          <a:prstGeom prst="arc">
            <a:avLst>
              <a:gd name="adj1" fmla="val 5852904"/>
              <a:gd name="adj2" fmla="val 16196138"/>
            </a:avLst>
          </a:prstGeom>
          <a:ln>
            <a:headEnd type="none" w="lg" len="lg"/>
            <a:tailEnd type="triangle" w="lg" len="lg"/>
          </a:ln>
        </p:spPr>
        <p:style>
          <a:lnRef idx="2">
            <a:schemeClr val="accent1"/>
          </a:lnRef>
          <a:fillRef idx="0">
            <a:schemeClr val="accent1"/>
          </a:fillRef>
          <a:effectRef idx="1">
            <a:schemeClr val="accent1"/>
          </a:effectRef>
          <a:fontRef idx="minor">
            <a:schemeClr val="tx1"/>
          </a:fontRef>
        </p:style>
        <p:txBody>
          <a:bodyPr lIns="99551" tIns="49775" rIns="99551" bIns="49775" anchor="ctr"/>
          <a:lstStyle/>
          <a:p>
            <a:pPr algn="ctr">
              <a:defRPr/>
            </a:pPr>
            <a:endParaRPr lang="ja-JP" altLang="en-US"/>
          </a:p>
        </p:txBody>
      </p:sp>
      <p:pic>
        <p:nvPicPr>
          <p:cNvPr id="61498" name="図 102" descr="kbpbt.png"/>
          <p:cNvPicPr>
            <a:picLocks noChangeAspect="1"/>
          </p:cNvPicPr>
          <p:nvPr/>
        </p:nvPicPr>
        <p:blipFill>
          <a:blip r:embed="rId2"/>
          <a:srcRect/>
          <a:stretch>
            <a:fillRect/>
          </a:stretch>
        </p:blipFill>
        <p:spPr bwMode="auto">
          <a:xfrm>
            <a:off x="7767638" y="5630863"/>
            <a:ext cx="776287" cy="615950"/>
          </a:xfrm>
          <a:prstGeom prst="rect">
            <a:avLst/>
          </a:prstGeom>
          <a:noFill/>
          <a:ln w="9525">
            <a:noFill/>
            <a:miter lim="800000"/>
            <a:headEnd/>
            <a:tailEnd/>
          </a:ln>
        </p:spPr>
      </p:pic>
      <p:sp>
        <p:nvSpPr>
          <p:cNvPr id="106" name="円弧 105"/>
          <p:cNvSpPr/>
          <p:nvPr/>
        </p:nvSpPr>
        <p:spPr>
          <a:xfrm>
            <a:off x="8070850" y="5965825"/>
            <a:ext cx="987425" cy="1428750"/>
          </a:xfrm>
          <a:prstGeom prst="arc">
            <a:avLst/>
          </a:prstGeom>
          <a:ln>
            <a:headEnd type="triangle" w="lg" len="lg"/>
          </a:ln>
        </p:spPr>
        <p:style>
          <a:lnRef idx="2">
            <a:schemeClr val="accent1"/>
          </a:lnRef>
          <a:fillRef idx="0">
            <a:schemeClr val="accent1"/>
          </a:fillRef>
          <a:effectRef idx="1">
            <a:schemeClr val="accent1"/>
          </a:effectRef>
          <a:fontRef idx="minor">
            <a:schemeClr val="tx1"/>
          </a:fontRef>
        </p:style>
        <p:txBody>
          <a:bodyPr lIns="99551" tIns="49775" rIns="99551" bIns="49775" anchor="ctr"/>
          <a:lstStyle/>
          <a:p>
            <a:pPr algn="ctr">
              <a:defRPr/>
            </a:pPr>
            <a:endParaRPr lang="ja-JP" altLang="en-US"/>
          </a:p>
        </p:txBody>
      </p:sp>
      <p:sp>
        <p:nvSpPr>
          <p:cNvPr id="107" name="円弧 106"/>
          <p:cNvSpPr/>
          <p:nvPr/>
        </p:nvSpPr>
        <p:spPr>
          <a:xfrm>
            <a:off x="7227888" y="5994400"/>
            <a:ext cx="987425" cy="812800"/>
          </a:xfrm>
          <a:prstGeom prst="arc">
            <a:avLst>
              <a:gd name="adj1" fmla="val 10800000"/>
              <a:gd name="adj2" fmla="val 16196138"/>
            </a:avLst>
          </a:prstGeom>
          <a:ln>
            <a:headEnd type="triangle" w="lg" len="lg"/>
          </a:ln>
        </p:spPr>
        <p:style>
          <a:lnRef idx="2">
            <a:schemeClr val="accent1"/>
          </a:lnRef>
          <a:fillRef idx="0">
            <a:schemeClr val="accent1"/>
          </a:fillRef>
          <a:effectRef idx="1">
            <a:schemeClr val="accent1"/>
          </a:effectRef>
          <a:fontRef idx="minor">
            <a:schemeClr val="tx1"/>
          </a:fontRef>
        </p:style>
        <p:txBody>
          <a:bodyPr lIns="99551" tIns="49775" rIns="99551" bIns="49775" anchor="ctr"/>
          <a:lstStyle/>
          <a:p>
            <a:pPr algn="ctr">
              <a:defRPr/>
            </a:pPr>
            <a:endParaRPr lang="ja-JP" altLang="en-US"/>
          </a:p>
        </p:txBody>
      </p:sp>
      <p:pic>
        <p:nvPicPr>
          <p:cNvPr id="61501" name="図 65" descr="kbpbt-g.png"/>
          <p:cNvPicPr>
            <a:picLocks noChangeAspect="1"/>
          </p:cNvPicPr>
          <p:nvPr/>
        </p:nvPicPr>
        <p:blipFill>
          <a:blip r:embed="rId3"/>
          <a:srcRect/>
          <a:stretch>
            <a:fillRect/>
          </a:stretch>
        </p:blipFill>
        <p:spPr bwMode="auto">
          <a:xfrm>
            <a:off x="9209088" y="3360738"/>
            <a:ext cx="1265237" cy="1509712"/>
          </a:xfrm>
          <a:prstGeom prst="rect">
            <a:avLst/>
          </a:prstGeom>
          <a:noFill/>
          <a:ln w="9525">
            <a:noFill/>
            <a:miter lim="800000"/>
            <a:headEnd/>
            <a:tailEnd/>
          </a:ln>
        </p:spPr>
      </p:pic>
      <p:sp>
        <p:nvSpPr>
          <p:cNvPr id="85" name="Line 765"/>
          <p:cNvSpPr>
            <a:spLocks noChangeShapeType="1"/>
          </p:cNvSpPr>
          <p:nvPr/>
        </p:nvSpPr>
        <p:spPr bwMode="auto">
          <a:xfrm flipH="1" flipV="1">
            <a:off x="7851775" y="5010150"/>
            <a:ext cx="107950" cy="115888"/>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112" name="Line 756"/>
          <p:cNvSpPr>
            <a:spLocks noChangeShapeType="1"/>
          </p:cNvSpPr>
          <p:nvPr/>
        </p:nvSpPr>
        <p:spPr bwMode="auto">
          <a:xfrm>
            <a:off x="7959725" y="5126038"/>
            <a:ext cx="544513"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79" name="Line 759"/>
          <p:cNvSpPr>
            <a:spLocks noChangeShapeType="1"/>
          </p:cNvSpPr>
          <p:nvPr/>
        </p:nvSpPr>
        <p:spPr bwMode="auto">
          <a:xfrm flipH="1" flipV="1">
            <a:off x="8501063" y="5126038"/>
            <a:ext cx="541337" cy="174625"/>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101" name="Line 760"/>
          <p:cNvSpPr>
            <a:spLocks noChangeShapeType="1"/>
          </p:cNvSpPr>
          <p:nvPr/>
        </p:nvSpPr>
        <p:spPr bwMode="auto">
          <a:xfrm flipH="1" flipV="1">
            <a:off x="8666163" y="6650038"/>
            <a:ext cx="541337" cy="174625"/>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61506" name="Rectangle 758"/>
          <p:cNvSpPr>
            <a:spLocks noChangeArrowheads="1"/>
          </p:cNvSpPr>
          <p:nvPr/>
        </p:nvSpPr>
        <p:spPr bwMode="auto">
          <a:xfrm>
            <a:off x="3487738" y="4929188"/>
            <a:ext cx="1730375" cy="169862"/>
          </a:xfrm>
          <a:prstGeom prst="rect">
            <a:avLst/>
          </a:prstGeom>
          <a:noFill/>
          <a:ln w="9525">
            <a:noFill/>
            <a:miter lim="800000"/>
            <a:headEnd/>
            <a:tailEnd/>
          </a:ln>
        </p:spPr>
        <p:txBody>
          <a:bodyPr wrap="none" lIns="0" tIns="0" rIns="0" bIns="0">
            <a:prstTxWarp prst="textNoShape">
              <a:avLst/>
            </a:prstTxWarp>
            <a:spAutoFit/>
          </a:bodyPr>
          <a:lstStyle/>
          <a:p>
            <a:r>
              <a:rPr lang="en-US" altLang="ja-JP" sz="1100" b="1" dirty="0">
                <a:solidFill>
                  <a:srgbClr val="1E1B18"/>
                </a:solidFill>
                <a:latin typeface="Arial Rounded MT Bold" charset="0"/>
                <a:ea typeface="Arial Rounded MT Bold" charset="0"/>
                <a:cs typeface="Arial Rounded MT Bold" charset="0"/>
              </a:rPr>
              <a:t>Primary e</a:t>
            </a:r>
            <a:r>
              <a:rPr lang="en-US" altLang="ja-JP" sz="1100" b="1" baseline="30000" dirty="0">
                <a:solidFill>
                  <a:srgbClr val="1E1B18"/>
                </a:solidFill>
                <a:latin typeface="Arial Rounded MT Bold" charset="0"/>
                <a:ea typeface="Arial Rounded MT Bold" charset="0"/>
                <a:cs typeface="Arial Rounded MT Bold" charset="0"/>
              </a:rPr>
              <a:t>–</a:t>
            </a:r>
            <a:r>
              <a:rPr lang="en-US" altLang="ja-JP" sz="1100" b="1" dirty="0">
                <a:solidFill>
                  <a:srgbClr val="1E1B18"/>
                </a:solidFill>
                <a:latin typeface="Arial Rounded MT Bold" charset="0"/>
                <a:ea typeface="Arial Rounded MT Bold" charset="0"/>
                <a:cs typeface="Arial Rounded MT Bold" charset="0"/>
              </a:rPr>
              <a:t>  (4GeV, 10nC)</a:t>
            </a:r>
            <a:endParaRPr lang="en-US" altLang="ja-JP" sz="1100" b="1" dirty="0">
              <a:latin typeface="Arial Rounded MT Bold" charset="0"/>
              <a:ea typeface="Arial Rounded MT Bold" charset="0"/>
              <a:cs typeface="Arial Rounded MT Bold" charset="0"/>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タイトル 1"/>
          <p:cNvSpPr>
            <a:spLocks noGrp="1"/>
          </p:cNvSpPr>
          <p:nvPr>
            <p:ph type="title"/>
          </p:nvPr>
        </p:nvSpPr>
        <p:spPr/>
        <p:txBody>
          <a:bodyPr/>
          <a:lstStyle/>
          <a:p>
            <a:r>
              <a:rPr lang="en-US" altLang="ja-JP" sz="3600" dirty="0" smtClean="0">
                <a:latin typeface="+mn-ea"/>
                <a:ea typeface="+mn-ea"/>
              </a:rPr>
              <a:t>SSRF </a:t>
            </a:r>
            <a:r>
              <a:rPr lang="ja-JP" altLang="en-US" sz="3600" dirty="0" smtClean="0">
                <a:latin typeface="+mn-ea"/>
                <a:ea typeface="+mn-ea"/>
              </a:rPr>
              <a:t>における</a:t>
            </a:r>
            <a:r>
              <a:rPr lang="en-US" altLang="ja-JP" sz="3600" dirty="0" smtClean="0">
                <a:latin typeface="+mn-ea"/>
                <a:ea typeface="+mn-ea"/>
              </a:rPr>
              <a:t> PLC </a:t>
            </a:r>
            <a:r>
              <a:rPr lang="ja-JP" altLang="en-US" sz="3600" dirty="0" smtClean="0">
                <a:latin typeface="+mn-ea"/>
                <a:ea typeface="+mn-ea"/>
              </a:rPr>
              <a:t>向け</a:t>
            </a:r>
            <a:r>
              <a:rPr lang="en-US" altLang="ja-JP" sz="3600" dirty="0" smtClean="0">
                <a:latin typeface="+mn-ea"/>
                <a:ea typeface="+mn-ea"/>
              </a:rPr>
              <a:t> Event Receiver </a:t>
            </a:r>
            <a:r>
              <a:rPr lang="ja-JP" altLang="en-US" sz="3600" dirty="0" smtClean="0">
                <a:latin typeface="+mn-ea"/>
                <a:ea typeface="+mn-ea"/>
              </a:rPr>
              <a:t>開発</a:t>
            </a:r>
            <a:r>
              <a:rPr lang="en-US" altLang="ja-JP" sz="3600" dirty="0" smtClean="0">
                <a:latin typeface="+mn-ea"/>
                <a:ea typeface="+mn-ea"/>
              </a:rPr>
              <a:t> </a:t>
            </a:r>
            <a:endParaRPr lang="ja-JP" altLang="en-US" sz="3600" dirty="0" smtClean="0">
              <a:latin typeface="+mn-ea"/>
              <a:ea typeface="+mn-ea"/>
            </a:endParaRPr>
          </a:p>
        </p:txBody>
      </p:sp>
      <p:sp>
        <p:nvSpPr>
          <p:cNvPr id="66563" name="コンテンツ プレースホルダ 2"/>
          <p:cNvSpPr>
            <a:spLocks noGrp="1"/>
          </p:cNvSpPr>
          <p:nvPr>
            <p:ph idx="1"/>
          </p:nvPr>
        </p:nvSpPr>
        <p:spPr/>
        <p:txBody>
          <a:bodyPr/>
          <a:lstStyle/>
          <a:p>
            <a:r>
              <a:rPr lang="ja-JP" altLang="en-US" sz="2800" dirty="0" smtClean="0"/>
              <a:t>横河</a:t>
            </a:r>
            <a:r>
              <a:rPr lang="en-US" altLang="ja-JP" sz="2800" dirty="0" smtClean="0"/>
              <a:t> PLC (F3RP61 Linux CPU) </a:t>
            </a:r>
            <a:r>
              <a:rPr lang="ja-JP" altLang="en-US" sz="2800" dirty="0" smtClean="0"/>
              <a:t>向け</a:t>
            </a:r>
            <a:endParaRPr lang="en-US" altLang="ja-JP" sz="2800" dirty="0" smtClean="0"/>
          </a:p>
          <a:p>
            <a:r>
              <a:rPr lang="ja-JP" altLang="en-US" sz="2800" dirty="0" smtClean="0"/>
              <a:t>昨年プロトタイプ製作</a:t>
            </a:r>
            <a:endParaRPr lang="en-US" altLang="ja-JP" sz="2800" dirty="0" smtClean="0"/>
          </a:p>
          <a:p>
            <a:r>
              <a:rPr lang="ja-JP" altLang="en-US" sz="2800" dirty="0" smtClean="0"/>
              <a:t>実用版が年内</a:t>
            </a:r>
            <a:endParaRPr lang="en-US" altLang="ja-JP" sz="2800" dirty="0" smtClean="0"/>
          </a:p>
          <a:p>
            <a:r>
              <a:rPr lang="ja-JP" altLang="en-US" sz="2800" dirty="0" smtClean="0"/>
              <a:t>同期制御の追加が</a:t>
            </a:r>
            <a:r>
              <a:rPr lang="en-US" altLang="ja-JP" sz="2800" dirty="0" smtClean="0"/>
              <a:t> Cost 1/3 </a:t>
            </a:r>
            <a:r>
              <a:rPr lang="ja-JP" altLang="en-US" sz="2800" dirty="0" smtClean="0"/>
              <a:t>以下</a:t>
            </a:r>
            <a:endParaRPr lang="en-US" altLang="ja-JP" sz="2800" dirty="0" smtClean="0"/>
          </a:p>
        </p:txBody>
      </p:sp>
      <p:sp>
        <p:nvSpPr>
          <p:cNvPr id="66564" name="スライド番号プレースホルダ 3"/>
          <p:cNvSpPr>
            <a:spLocks noGrp="1"/>
          </p:cNvSpPr>
          <p:nvPr>
            <p:ph type="sldNum" sz="quarter" idx="10"/>
          </p:nvPr>
        </p:nvSpPr>
        <p:spPr>
          <a:noFill/>
        </p:spPr>
        <p:txBody>
          <a:bodyPr/>
          <a:lstStyle/>
          <a:p>
            <a:fld id="{9644A589-E92C-BC4E-8328-C9B0A9CBB541}" type="slidenum">
              <a:rPr lang="en-US" altLang="ja-JP" smtClean="0">
                <a:latin typeface="Arial Rounded MT Bold" charset="0"/>
                <a:ea typeface="Osaka" charset="-128"/>
                <a:cs typeface="Osaka" charset="-128"/>
              </a:rPr>
              <a:pPr/>
              <a:t>21</a:t>
            </a:fld>
            <a:endParaRPr lang="en-US" altLang="ja-JP" dirty="0" smtClean="0">
              <a:latin typeface="Arial Rounded MT Bold" charset="0"/>
              <a:ea typeface="Osaka" charset="-128"/>
              <a:cs typeface="Osaka" charset="-128"/>
            </a:endParaRPr>
          </a:p>
        </p:txBody>
      </p:sp>
      <p:pic>
        <p:nvPicPr>
          <p:cNvPr id="66565" name="図 6" descr="DSC02302.jpeg"/>
          <p:cNvPicPr>
            <a:picLocks noChangeAspect="1"/>
          </p:cNvPicPr>
          <p:nvPr/>
        </p:nvPicPr>
        <p:blipFill>
          <a:blip r:embed="rId2"/>
          <a:srcRect/>
          <a:stretch>
            <a:fillRect/>
          </a:stretch>
        </p:blipFill>
        <p:spPr bwMode="auto">
          <a:xfrm>
            <a:off x="392113" y="3400425"/>
            <a:ext cx="4862512" cy="3644900"/>
          </a:xfrm>
          <a:prstGeom prst="rect">
            <a:avLst/>
          </a:prstGeom>
          <a:noFill/>
          <a:ln w="9525">
            <a:noFill/>
            <a:miter lim="800000"/>
            <a:headEnd/>
            <a:tailEnd/>
          </a:ln>
        </p:spPr>
      </p:pic>
      <p:pic>
        <p:nvPicPr>
          <p:cNvPr id="66566" name="図 7" descr="DSC02300.jpeg"/>
          <p:cNvPicPr>
            <a:picLocks noChangeAspect="1"/>
          </p:cNvPicPr>
          <p:nvPr/>
        </p:nvPicPr>
        <p:blipFill>
          <a:blip r:embed="rId3"/>
          <a:srcRect/>
          <a:stretch>
            <a:fillRect/>
          </a:stretch>
        </p:blipFill>
        <p:spPr bwMode="auto">
          <a:xfrm>
            <a:off x="6729413" y="2119313"/>
            <a:ext cx="3644900" cy="4862512"/>
          </a:xfrm>
          <a:prstGeom prst="rect">
            <a:avLst/>
          </a:prstGeom>
          <a:noFill/>
          <a:ln w="9525">
            <a:noFill/>
            <a:miter lim="800000"/>
            <a:headEnd/>
            <a:tailEnd/>
          </a:ln>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タイトル 1"/>
          <p:cNvSpPr>
            <a:spLocks noGrp="1"/>
          </p:cNvSpPr>
          <p:nvPr>
            <p:ph type="title"/>
          </p:nvPr>
        </p:nvSpPr>
        <p:spPr/>
        <p:txBody>
          <a:bodyPr/>
          <a:lstStyle/>
          <a:p>
            <a:r>
              <a:rPr lang="en-US" altLang="ja-JP" dirty="0" smtClean="0">
                <a:latin typeface="+mn-ea"/>
                <a:ea typeface="+mn-ea"/>
              </a:rPr>
              <a:t>SuperKEKB </a:t>
            </a:r>
            <a:r>
              <a:rPr lang="ja-JP" altLang="en-US" dirty="0" smtClean="0">
                <a:latin typeface="+mn-ea"/>
                <a:ea typeface="+mn-ea"/>
              </a:rPr>
              <a:t>での</a:t>
            </a:r>
            <a:r>
              <a:rPr lang="en-US" altLang="ja-JP" dirty="0" smtClean="0">
                <a:latin typeface="+mn-ea"/>
                <a:ea typeface="+mn-ea"/>
              </a:rPr>
              <a:t> Linac </a:t>
            </a:r>
            <a:r>
              <a:rPr lang="ja-JP" altLang="en-US" dirty="0" smtClean="0">
                <a:latin typeface="+mn-ea"/>
                <a:ea typeface="+mn-ea"/>
              </a:rPr>
              <a:t>ビーム運転</a:t>
            </a:r>
          </a:p>
        </p:txBody>
      </p:sp>
      <p:sp>
        <p:nvSpPr>
          <p:cNvPr id="60419" name="コンテンツ プレースホルダ 2"/>
          <p:cNvSpPr>
            <a:spLocks noGrp="1"/>
          </p:cNvSpPr>
          <p:nvPr>
            <p:ph idx="1"/>
          </p:nvPr>
        </p:nvSpPr>
        <p:spPr/>
        <p:txBody>
          <a:bodyPr/>
          <a:lstStyle/>
          <a:p>
            <a:r>
              <a:rPr lang="ja-JP" altLang="en-US" dirty="0" smtClean="0"/>
              <a:t>ビームモニタの性能向上</a:t>
            </a:r>
            <a:endParaRPr lang="en-US" altLang="ja-JP" dirty="0" smtClean="0"/>
          </a:p>
          <a:p>
            <a:pPr lvl="1"/>
            <a:r>
              <a:rPr lang="ja-JP" altLang="en-US" dirty="0" smtClean="0"/>
              <a:t>位置モニタ、ワイヤスキャナ、デフレクタ、等の測定系</a:t>
            </a:r>
            <a:endParaRPr lang="en-US" altLang="ja-JP" dirty="0" smtClean="0"/>
          </a:p>
          <a:p>
            <a:pPr lvl="1"/>
            <a:r>
              <a:rPr lang="ja-JP" altLang="en-US" dirty="0" smtClean="0"/>
              <a:t>精度と同期測定などのさらなる機能向上</a:t>
            </a:r>
            <a:endParaRPr lang="en-US" altLang="ja-JP" dirty="0" smtClean="0"/>
          </a:p>
          <a:p>
            <a:r>
              <a:rPr lang="ja-JP" altLang="en-US" dirty="0" smtClean="0"/>
              <a:t>４リング同時入射</a:t>
            </a:r>
            <a:endParaRPr lang="en-US" altLang="ja-JP" dirty="0" smtClean="0"/>
          </a:p>
          <a:p>
            <a:pPr lvl="1"/>
            <a:r>
              <a:rPr lang="ja-JP" altLang="en-US" dirty="0" smtClean="0"/>
              <a:t>運転中のビーム性能向上はまだ検討中</a:t>
            </a:r>
            <a:endParaRPr lang="en-US" altLang="ja-JP" dirty="0" smtClean="0"/>
          </a:p>
          <a:p>
            <a:r>
              <a:rPr lang="ja-JP" altLang="en-US" dirty="0" smtClean="0"/>
              <a:t>イベント制御を最大限活用</a:t>
            </a:r>
            <a:endParaRPr lang="en-US" altLang="ja-JP" dirty="0" smtClean="0"/>
          </a:p>
          <a:p>
            <a:pPr lvl="1"/>
            <a:r>
              <a:rPr lang="ja-JP" altLang="en-US" dirty="0" smtClean="0"/>
              <a:t>４リング入射間で独立のビーム測定</a:t>
            </a:r>
            <a:endParaRPr lang="en-US" altLang="ja-JP" dirty="0" smtClean="0"/>
          </a:p>
          <a:p>
            <a:pPr lvl="1"/>
            <a:r>
              <a:rPr lang="ja-JP" altLang="en-US" dirty="0" smtClean="0"/>
              <a:t>入射しないビームのデフレクタによる</a:t>
            </a:r>
            <a:r>
              <a:rPr lang="en-US" altLang="ja-JP" dirty="0" smtClean="0"/>
              <a:t> Stealth </a:t>
            </a:r>
            <a:r>
              <a:rPr lang="ja-JP" altLang="en-US" dirty="0" smtClean="0"/>
              <a:t>測定</a:t>
            </a:r>
            <a:r>
              <a:rPr lang="en-US" altLang="ja-JP" dirty="0" smtClean="0"/>
              <a:t> </a:t>
            </a:r>
          </a:p>
          <a:p>
            <a:pPr lvl="1"/>
            <a:r>
              <a:rPr lang="ja-JP" altLang="en-US" dirty="0" smtClean="0"/>
              <a:t>普通の閉ループ</a:t>
            </a:r>
            <a:r>
              <a:rPr lang="en-US" altLang="ja-JP" dirty="0" smtClean="0"/>
              <a:t> PID </a:t>
            </a:r>
            <a:r>
              <a:rPr lang="ja-JP" altLang="en-US" dirty="0" smtClean="0"/>
              <a:t>の他にできれば</a:t>
            </a:r>
            <a:r>
              <a:rPr lang="en-US" altLang="ja-JP" dirty="0" smtClean="0"/>
              <a:t> Dithering</a:t>
            </a:r>
          </a:p>
          <a:p>
            <a:pPr lvl="2"/>
            <a:r>
              <a:rPr lang="ja-JP" altLang="en-US" dirty="0" smtClean="0"/>
              <a:t>ビームモニタの精度向上が必要</a:t>
            </a:r>
            <a:endParaRPr lang="en-US" altLang="ja-JP" dirty="0" smtClean="0"/>
          </a:p>
          <a:p>
            <a:pPr lvl="1"/>
            <a:endParaRPr lang="en-US" altLang="ja-JP" dirty="0" smtClean="0"/>
          </a:p>
        </p:txBody>
      </p:sp>
      <p:sp>
        <p:nvSpPr>
          <p:cNvPr id="60420" name="スライド番号プレースホルダ 3"/>
          <p:cNvSpPr>
            <a:spLocks noGrp="1"/>
          </p:cNvSpPr>
          <p:nvPr>
            <p:ph type="sldNum" sz="quarter" idx="10"/>
          </p:nvPr>
        </p:nvSpPr>
        <p:spPr>
          <a:noFill/>
        </p:spPr>
        <p:txBody>
          <a:bodyPr/>
          <a:lstStyle/>
          <a:p>
            <a:fld id="{B92F1AFA-991F-6B45-96AE-AC725D2A877D}" type="slidenum">
              <a:rPr lang="en-US" altLang="ja-JP" smtClean="0">
                <a:latin typeface="Arial Rounded MT Bold" pitchFamily="-109" charset="0"/>
                <a:ea typeface="Osaka" pitchFamily="-109" charset="-128"/>
                <a:cs typeface="Osaka" pitchFamily="-109" charset="-128"/>
              </a:rPr>
              <a:pPr/>
              <a:t>22</a:t>
            </a:fld>
            <a:endParaRPr lang="en-US" altLang="ja-JP" dirty="0" smtClean="0">
              <a:latin typeface="Arial Rounded MT Bold" pitchFamily="-109" charset="0"/>
              <a:ea typeface="Osaka" pitchFamily="-109" charset="-128"/>
              <a:cs typeface="Osaka" pitchFamily="-109" charset="-128"/>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SuperKEKB </a:t>
            </a:r>
            <a:r>
              <a:rPr lang="ja-JP" altLang="en-US" dirty="0" smtClean="0"/>
              <a:t>に向けて</a:t>
            </a:r>
            <a:endParaRPr lang="ja-JP" altLang="en-US" dirty="0"/>
          </a:p>
        </p:txBody>
      </p:sp>
      <p:sp>
        <p:nvSpPr>
          <p:cNvPr id="3" name="コンテンツ プレースホルダ 2"/>
          <p:cNvSpPr>
            <a:spLocks noGrp="1"/>
          </p:cNvSpPr>
          <p:nvPr>
            <p:ph idx="1"/>
          </p:nvPr>
        </p:nvSpPr>
        <p:spPr/>
        <p:txBody>
          <a:bodyPr/>
          <a:lstStyle/>
          <a:p>
            <a:r>
              <a:rPr lang="ja-JP" altLang="en-US" sz="3200" dirty="0" smtClean="0"/>
              <a:t>個々の装置の制御機器更新と機能向上</a:t>
            </a:r>
            <a:endParaRPr lang="en-US" altLang="ja-JP" sz="3200" dirty="0" smtClean="0"/>
          </a:p>
          <a:p>
            <a:pPr lvl="1"/>
            <a:r>
              <a:rPr lang="ja-JP" altLang="en-US" sz="2800" dirty="0" smtClean="0"/>
              <a:t>各グループとの個別ミーティング、老朽化対策</a:t>
            </a:r>
            <a:endParaRPr lang="en-US" altLang="ja-JP" sz="2800" dirty="0" smtClean="0"/>
          </a:p>
          <a:p>
            <a:r>
              <a:rPr lang="ja-JP" altLang="en-US" sz="3200" dirty="0" smtClean="0"/>
              <a:t>基本制御ソフトウェアの更新</a:t>
            </a:r>
            <a:endParaRPr lang="en-US" altLang="ja-JP" sz="3200" dirty="0" smtClean="0"/>
          </a:p>
          <a:p>
            <a:pPr lvl="1"/>
            <a:r>
              <a:rPr lang="ja-JP" altLang="en-US" sz="2800" dirty="0" smtClean="0"/>
              <a:t>特に</a:t>
            </a:r>
            <a:r>
              <a:rPr lang="en-US" altLang="ja-JP" sz="2800" dirty="0" smtClean="0"/>
              <a:t> EPICS </a:t>
            </a:r>
            <a:r>
              <a:rPr lang="ja-JP" altLang="en-US" sz="2800" dirty="0" smtClean="0"/>
              <a:t>国際協力による成果共有</a:t>
            </a:r>
            <a:endParaRPr lang="en-US" altLang="ja-JP" sz="2800" dirty="0" smtClean="0"/>
          </a:p>
          <a:p>
            <a:r>
              <a:rPr lang="ja-JP" altLang="en-US" sz="3200" dirty="0" smtClean="0"/>
              <a:t>基本運転ソフトウェアの更新</a:t>
            </a:r>
            <a:endParaRPr lang="en-US" altLang="ja-JP" sz="3200" dirty="0" smtClean="0"/>
          </a:p>
          <a:p>
            <a:pPr lvl="1"/>
            <a:r>
              <a:rPr lang="ja-JP" altLang="en-US" sz="2800" dirty="0" smtClean="0"/>
              <a:t>アーカイバ、アーカイブビューワ、アラーム、運転ログ</a:t>
            </a:r>
            <a:endParaRPr lang="en-US" altLang="ja-JP" sz="2800" dirty="0" smtClean="0"/>
          </a:p>
          <a:p>
            <a:r>
              <a:rPr lang="ja-JP" altLang="en-US" sz="3200" dirty="0" smtClean="0"/>
              <a:t>居室への情報提供</a:t>
            </a:r>
            <a:endParaRPr lang="en-US" altLang="ja-JP" sz="3200" dirty="0" smtClean="0"/>
          </a:p>
          <a:p>
            <a:pPr lvl="1"/>
            <a:r>
              <a:rPr lang="ja-JP" altLang="en-US" sz="2800" dirty="0" smtClean="0"/>
              <a:t>さらに</a:t>
            </a:r>
            <a:r>
              <a:rPr lang="en-US" altLang="ja-JP" sz="2800" dirty="0" smtClean="0"/>
              <a:t> Web </a:t>
            </a:r>
            <a:r>
              <a:rPr lang="ja-JP" altLang="en-US" sz="2800" dirty="0" smtClean="0"/>
              <a:t>経由の情報を増やす</a:t>
            </a:r>
            <a:endParaRPr lang="en-US" altLang="ja-JP" sz="2800" dirty="0" smtClean="0"/>
          </a:p>
          <a:p>
            <a:r>
              <a:rPr lang="ja-JP" altLang="en-US" sz="3200" dirty="0" smtClean="0"/>
              <a:t>セミナ・トレーニング</a:t>
            </a:r>
            <a:endParaRPr lang="en-US" altLang="ja-JP" sz="3200" dirty="0" smtClean="0"/>
          </a:p>
          <a:p>
            <a:r>
              <a:rPr lang="ja-JP" altLang="en-US" sz="3200" dirty="0" smtClean="0"/>
              <a:t>ネットワーク高速化、無線</a:t>
            </a:r>
            <a:r>
              <a:rPr lang="en-US" altLang="ja-JP" sz="3200" dirty="0" smtClean="0"/>
              <a:t> LAN</a:t>
            </a:r>
            <a:r>
              <a:rPr lang="ja-JP" altLang="en-US" sz="3200" dirty="0" smtClean="0"/>
              <a:t>、コンソール</a:t>
            </a:r>
            <a:endParaRPr lang="ja-JP" altLang="en-US" sz="3200" dirty="0"/>
          </a:p>
        </p:txBody>
      </p:sp>
      <p:sp>
        <p:nvSpPr>
          <p:cNvPr id="4" name="スライド番号プレースホルダ 3"/>
          <p:cNvSpPr>
            <a:spLocks noGrp="1"/>
          </p:cNvSpPr>
          <p:nvPr>
            <p:ph type="sldNum" sz="quarter" idx="10"/>
          </p:nvPr>
        </p:nvSpPr>
        <p:spPr/>
        <p:txBody>
          <a:bodyPr/>
          <a:lstStyle/>
          <a:p>
            <a:pPr>
              <a:defRPr/>
            </a:pPr>
            <a:fld id="{4D221721-5FDC-D445-9F85-7F3CCA7B1AE5}" type="slidenum">
              <a:rPr lang="en-US" altLang="ja-JP" smtClean="0"/>
              <a:pPr>
                <a:defRPr/>
              </a:pPr>
              <a:t>23</a:t>
            </a:fld>
            <a:endParaRPr lang="en-US" altLang="ja-JP" dirty="0"/>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まとめ</a:t>
            </a:r>
            <a:endParaRPr lang="ja-JP" altLang="en-US" dirty="0"/>
          </a:p>
        </p:txBody>
      </p:sp>
      <p:sp>
        <p:nvSpPr>
          <p:cNvPr id="3" name="コンテンツ プレースホルダ 2"/>
          <p:cNvSpPr>
            <a:spLocks noGrp="1"/>
          </p:cNvSpPr>
          <p:nvPr>
            <p:ph idx="1"/>
          </p:nvPr>
        </p:nvSpPr>
        <p:spPr/>
        <p:txBody>
          <a:bodyPr/>
          <a:lstStyle/>
          <a:p>
            <a:r>
              <a:rPr lang="ja-JP" altLang="en-US" dirty="0" smtClean="0"/>
              <a:t>制御は全ての加速器要素と関わりを持ち、重要であると共に、加速器を楽しめる有利な位置付け</a:t>
            </a:r>
            <a:endParaRPr lang="en-US" altLang="ja-JP" dirty="0" smtClean="0"/>
          </a:p>
          <a:p>
            <a:endParaRPr lang="en-US" altLang="ja-JP" dirty="0" smtClean="0"/>
          </a:p>
          <a:p>
            <a:r>
              <a:rPr lang="en-US" altLang="ja-JP" dirty="0" smtClean="0"/>
              <a:t>“CA Everywhere” </a:t>
            </a:r>
            <a:r>
              <a:rPr lang="ja-JP" altLang="en-US" dirty="0" smtClean="0"/>
              <a:t>や</a:t>
            </a:r>
            <a:r>
              <a:rPr lang="en-US" altLang="ja-JP" dirty="0" smtClean="0"/>
              <a:t> “</a:t>
            </a:r>
            <a:r>
              <a:rPr lang="ja-JP" altLang="en-US" dirty="0" smtClean="0"/>
              <a:t>多重階層制御</a:t>
            </a:r>
            <a:r>
              <a:rPr lang="en-US" altLang="ja-JP" dirty="0" smtClean="0"/>
              <a:t>” </a:t>
            </a:r>
            <a:r>
              <a:rPr lang="ja-JP" altLang="en-US" dirty="0" smtClean="0"/>
              <a:t>を増強</a:t>
            </a:r>
            <a:endParaRPr lang="en-US" altLang="ja-JP" dirty="0" smtClean="0"/>
          </a:p>
          <a:p>
            <a:endParaRPr lang="en-US" altLang="ja-JP" dirty="0" smtClean="0"/>
          </a:p>
          <a:p>
            <a:r>
              <a:rPr lang="ja-JP" altLang="en-US" dirty="0" smtClean="0"/>
              <a:t>フロネシス</a:t>
            </a:r>
            <a:r>
              <a:rPr lang="en-US" altLang="ja-JP" dirty="0" smtClean="0"/>
              <a:t> (</a:t>
            </a:r>
            <a:r>
              <a:rPr lang="ja-JP" altLang="en-US" dirty="0" smtClean="0"/>
              <a:t>実践的智恵</a:t>
            </a:r>
            <a:r>
              <a:rPr lang="en-US" altLang="ja-JP" dirty="0" smtClean="0"/>
              <a:t>, </a:t>
            </a:r>
            <a:r>
              <a:rPr lang="ja-JP" altLang="en-US" dirty="0" smtClean="0"/>
              <a:t>普遍的真実を理解する能力</a:t>
            </a:r>
            <a:r>
              <a:rPr lang="en-US" altLang="ja-JP" dirty="0" smtClean="0"/>
              <a:t>) </a:t>
            </a:r>
            <a:r>
              <a:rPr lang="ja-JP" altLang="en-US" dirty="0" smtClean="0"/>
              <a:t>を持ってすれば必ずや性能向上が図られるはず</a:t>
            </a:r>
            <a:endParaRPr lang="ja-JP" altLang="en-US" dirty="0"/>
          </a:p>
        </p:txBody>
      </p:sp>
      <p:sp>
        <p:nvSpPr>
          <p:cNvPr id="4" name="スライド番号プレースホルダ 3"/>
          <p:cNvSpPr>
            <a:spLocks noGrp="1"/>
          </p:cNvSpPr>
          <p:nvPr>
            <p:ph type="sldNum" sz="quarter" idx="10"/>
          </p:nvPr>
        </p:nvSpPr>
        <p:spPr/>
        <p:txBody>
          <a:bodyPr/>
          <a:lstStyle/>
          <a:p>
            <a:pPr>
              <a:defRPr/>
            </a:pPr>
            <a:fld id="{4D221721-5FDC-D445-9F85-7F3CCA7B1AE5}" type="slidenum">
              <a:rPr lang="en-US" altLang="ja-JP" smtClean="0"/>
              <a:pPr>
                <a:defRPr/>
              </a:pPr>
              <a:t>24</a:t>
            </a:fld>
            <a:endParaRPr lang="en-US" altLang="ja-JP" dirty="0"/>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スライド番号プレースホルダ 3"/>
          <p:cNvSpPr>
            <a:spLocks noGrp="1"/>
          </p:cNvSpPr>
          <p:nvPr>
            <p:ph type="sldNum" sz="quarter" idx="10"/>
          </p:nvPr>
        </p:nvSpPr>
        <p:spPr>
          <a:noFill/>
        </p:spPr>
        <p:txBody>
          <a:bodyPr/>
          <a:lstStyle/>
          <a:p>
            <a:fld id="{C5A8EDBD-417A-0044-AA70-D8CC25CBFA2F}" type="slidenum">
              <a:rPr lang="en-US" altLang="ja-JP" smtClean="0">
                <a:latin typeface="Arial Rounded MT Bold" charset="0"/>
                <a:ea typeface="Osaka" charset="-128"/>
                <a:cs typeface="Osaka" charset="-128"/>
              </a:rPr>
              <a:pPr/>
              <a:t>25</a:t>
            </a:fld>
            <a:endParaRPr lang="en-US" altLang="ja-JP" dirty="0" smtClean="0">
              <a:latin typeface="Arial Rounded MT Bold" charset="0"/>
              <a:ea typeface="Osaka" charset="-128"/>
              <a:cs typeface="Osaka" charset="-128"/>
            </a:endParaRPr>
          </a:p>
        </p:txBody>
      </p:sp>
      <p:sp>
        <p:nvSpPr>
          <p:cNvPr id="52227" name="Rectangle 2"/>
          <p:cNvSpPr>
            <a:spLocks noGrp="1" noChangeArrowheads="1"/>
          </p:cNvSpPr>
          <p:nvPr>
            <p:ph type="title"/>
          </p:nvPr>
        </p:nvSpPr>
        <p:spPr/>
        <p:txBody>
          <a:bodyPr/>
          <a:lstStyle/>
          <a:p>
            <a:endParaRPr lang="ja-JP" altLang="en-US">
              <a:latin typeface="Arial Rounded MT Bold" charset="0"/>
            </a:endParaRPr>
          </a:p>
        </p:txBody>
      </p:sp>
      <p:sp>
        <p:nvSpPr>
          <p:cNvPr id="52228" name="Rectangle 3"/>
          <p:cNvSpPr>
            <a:spLocks noGrp="1" noChangeArrowheads="1"/>
          </p:cNvSpPr>
          <p:nvPr>
            <p:ph type="body" idx="1"/>
          </p:nvPr>
        </p:nvSpPr>
        <p:spPr/>
        <p:txBody>
          <a:bodyPr/>
          <a:lstStyle/>
          <a:p>
            <a:pPr marL="0" indent="0"/>
            <a:endParaRPr lang="ja-JP" altLang="en-US">
              <a:latin typeface="Arial Rounded MT Bold" charset="0"/>
            </a:endParaRPr>
          </a:p>
        </p:txBody>
      </p:sp>
      <p:sp>
        <p:nvSpPr>
          <p:cNvPr id="52229" name="Rectangle 4"/>
          <p:cNvSpPr>
            <a:spLocks noChangeArrowheads="1"/>
          </p:cNvSpPr>
          <p:nvPr/>
        </p:nvSpPr>
        <p:spPr bwMode="auto">
          <a:xfrm>
            <a:off x="1150938" y="3151188"/>
            <a:ext cx="8304212" cy="714375"/>
          </a:xfrm>
          <a:prstGeom prst="rect">
            <a:avLst/>
          </a:prstGeom>
          <a:noFill/>
          <a:ln w="9525">
            <a:noFill/>
            <a:miter lim="800000"/>
            <a:headEnd/>
            <a:tailEnd/>
          </a:ln>
        </p:spPr>
        <p:txBody>
          <a:bodyPr lIns="99538" tIns="49769" rIns="99538" bIns="49769" anchor="ctr">
            <a:prstTxWarp prst="textNoShape">
              <a:avLst/>
            </a:prstTxWarp>
          </a:bodyPr>
          <a:lstStyle/>
          <a:p>
            <a:pPr algn="ctr"/>
            <a:r>
              <a:rPr lang="en-US" altLang="ja-JP" sz="5200" b="1" dirty="0">
                <a:solidFill>
                  <a:srgbClr val="4040C0"/>
                </a:solidFill>
                <a:latin typeface="Arial Rounded MT Bold" charset="0"/>
                <a:ea typeface="ヒラギノ丸ゴ Pro W4" charset="-128"/>
                <a:cs typeface="ヒラギノ丸ゴ Pro W4" charset="-128"/>
              </a:rPr>
              <a:t>Thank you</a:t>
            </a:r>
          </a:p>
        </p:txBody>
      </p:sp>
      <p:sp>
        <p:nvSpPr>
          <p:cNvPr id="52230" name="Rectangle 7"/>
          <p:cNvSpPr>
            <a:spLocks noChangeArrowheads="1"/>
          </p:cNvSpPr>
          <p:nvPr/>
        </p:nvSpPr>
        <p:spPr bwMode="auto">
          <a:xfrm>
            <a:off x="4422775" y="6864350"/>
            <a:ext cx="201613" cy="500063"/>
          </a:xfrm>
          <a:prstGeom prst="rect">
            <a:avLst/>
          </a:prstGeom>
          <a:noFill/>
          <a:ln w="9525">
            <a:noFill/>
            <a:miter lim="800000"/>
            <a:headEnd/>
            <a:tailEnd/>
          </a:ln>
        </p:spPr>
        <p:txBody>
          <a:bodyPr wrap="none" lIns="99551" tIns="49775" rIns="99551" bIns="49775">
            <a:prstTxWarp prst="textNoShape">
              <a:avLst/>
            </a:prstTxWarp>
            <a:spAutoFit/>
          </a:bodyPr>
          <a:lstStyle/>
          <a:p>
            <a:endParaRPr lang="ja-JP" altLang="en-US"/>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スライド番号プレースホルダ 3"/>
          <p:cNvSpPr>
            <a:spLocks noGrp="1"/>
          </p:cNvSpPr>
          <p:nvPr>
            <p:ph type="sldNum" sz="quarter" idx="10"/>
          </p:nvPr>
        </p:nvSpPr>
        <p:spPr>
          <a:noFill/>
        </p:spPr>
        <p:txBody>
          <a:bodyPr/>
          <a:lstStyle/>
          <a:p>
            <a:fld id="{22164E1E-4791-2448-9450-A22C19F1857F}" type="slidenum">
              <a:rPr lang="en-US" altLang="ja-JP" smtClean="0">
                <a:latin typeface="Arial Rounded MT Bold" charset="0"/>
                <a:ea typeface="Osaka" charset="-128"/>
                <a:cs typeface="Osaka" charset="-128"/>
              </a:rPr>
              <a:pPr/>
              <a:t>26</a:t>
            </a:fld>
            <a:endParaRPr lang="en-US" altLang="ja-JP" dirty="0" smtClean="0">
              <a:latin typeface="Arial Rounded MT Bold" charset="0"/>
              <a:ea typeface="Osaka" charset="-128"/>
              <a:cs typeface="Osaka" charset="-128"/>
            </a:endParaRPr>
          </a:p>
        </p:txBody>
      </p:sp>
      <p:sp>
        <p:nvSpPr>
          <p:cNvPr id="54275" name="Rectangle 2"/>
          <p:cNvSpPr>
            <a:spLocks noGrp="1" noChangeArrowheads="1"/>
          </p:cNvSpPr>
          <p:nvPr>
            <p:ph type="title"/>
          </p:nvPr>
        </p:nvSpPr>
        <p:spPr/>
        <p:txBody>
          <a:bodyPr/>
          <a:lstStyle/>
          <a:p>
            <a:endParaRPr lang="ja-JP" altLang="en-US">
              <a:latin typeface="Arial Rounded MT Bold" charset="0"/>
            </a:endParaRPr>
          </a:p>
        </p:txBody>
      </p:sp>
      <p:sp>
        <p:nvSpPr>
          <p:cNvPr id="54276" name="Rectangle 3"/>
          <p:cNvSpPr>
            <a:spLocks noGrp="1" noChangeArrowheads="1"/>
          </p:cNvSpPr>
          <p:nvPr>
            <p:ph type="body" idx="1"/>
          </p:nvPr>
        </p:nvSpPr>
        <p:spPr/>
        <p:txBody>
          <a:bodyPr/>
          <a:lstStyle/>
          <a:p>
            <a:pPr marL="0" indent="0"/>
            <a:endParaRPr lang="ja-JP" altLang="en-US">
              <a:latin typeface="Arial Rounded MT Bold" charset="0"/>
            </a:endParaRPr>
          </a:p>
        </p:txBody>
      </p:sp>
      <p:sp>
        <p:nvSpPr>
          <p:cNvPr id="54277" name="Rectangle 4"/>
          <p:cNvSpPr>
            <a:spLocks noChangeArrowheads="1"/>
          </p:cNvSpPr>
          <p:nvPr/>
        </p:nvSpPr>
        <p:spPr bwMode="auto">
          <a:xfrm>
            <a:off x="1150938" y="3151188"/>
            <a:ext cx="8304212" cy="714375"/>
          </a:xfrm>
          <a:prstGeom prst="rect">
            <a:avLst/>
          </a:prstGeom>
          <a:noFill/>
          <a:ln w="9525">
            <a:noFill/>
            <a:miter lim="800000"/>
            <a:headEnd/>
            <a:tailEnd/>
          </a:ln>
        </p:spPr>
        <p:txBody>
          <a:bodyPr lIns="99538" tIns="49769" rIns="99538" bIns="49769" anchor="ctr">
            <a:prstTxWarp prst="textNoShape">
              <a:avLst/>
            </a:prstTxWarp>
          </a:bodyPr>
          <a:lstStyle/>
          <a:p>
            <a:pPr algn="ctr"/>
            <a:r>
              <a:rPr lang="en-US" altLang="ja-JP" sz="5200" b="1" dirty="0">
                <a:solidFill>
                  <a:srgbClr val="4040C0"/>
                </a:solidFill>
                <a:latin typeface="Arial Rounded MT Bold" charset="0"/>
                <a:ea typeface="ヒラギノ丸ゴ Pro W4" charset="-128"/>
                <a:cs typeface="ヒラギノ丸ゴ Pro W4" charset="-128"/>
              </a:rPr>
              <a:t>Backup</a:t>
            </a:r>
          </a:p>
        </p:txBody>
      </p:sp>
      <p:sp>
        <p:nvSpPr>
          <p:cNvPr id="54278" name="Rectangle 7"/>
          <p:cNvSpPr>
            <a:spLocks noChangeArrowheads="1"/>
          </p:cNvSpPr>
          <p:nvPr/>
        </p:nvSpPr>
        <p:spPr bwMode="auto">
          <a:xfrm>
            <a:off x="4422775" y="6864350"/>
            <a:ext cx="201613" cy="500063"/>
          </a:xfrm>
          <a:prstGeom prst="rect">
            <a:avLst/>
          </a:prstGeom>
          <a:noFill/>
          <a:ln w="9525">
            <a:noFill/>
            <a:miter lim="800000"/>
            <a:headEnd/>
            <a:tailEnd/>
          </a:ln>
        </p:spPr>
        <p:txBody>
          <a:bodyPr wrap="none" lIns="99551" tIns="49775" rIns="99551" bIns="49775">
            <a:prstTxWarp prst="textNoShape">
              <a:avLst/>
            </a:prstTxWarp>
            <a:spAutoFit/>
          </a:bodyPr>
          <a:lstStyle/>
          <a:p>
            <a:endParaRPr lang="ja-JP" altLang="en-US"/>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タイトル 1"/>
          <p:cNvSpPr>
            <a:spLocks noGrp="1"/>
          </p:cNvSpPr>
          <p:nvPr>
            <p:ph type="title"/>
          </p:nvPr>
        </p:nvSpPr>
        <p:spPr/>
        <p:txBody>
          <a:bodyPr/>
          <a:lstStyle/>
          <a:p>
            <a:r>
              <a:rPr lang="en-US" altLang="ja-JP" sz="4000" dirty="0" smtClean="0">
                <a:latin typeface="Arial Rounded MT Bold" charset="0"/>
              </a:rPr>
              <a:t>Accelerators at KEK</a:t>
            </a:r>
            <a:endParaRPr lang="ja-JP" altLang="en-US" sz="4000" smtClean="0">
              <a:latin typeface="Arial Rounded MT Bold" charset="0"/>
            </a:endParaRPr>
          </a:p>
        </p:txBody>
      </p:sp>
      <p:sp>
        <p:nvSpPr>
          <p:cNvPr id="17411" name="コンテンツ プレースホルダ 2"/>
          <p:cNvSpPr>
            <a:spLocks noGrp="1"/>
          </p:cNvSpPr>
          <p:nvPr>
            <p:ph idx="1"/>
          </p:nvPr>
        </p:nvSpPr>
        <p:spPr/>
        <p:txBody>
          <a:bodyPr/>
          <a:lstStyle/>
          <a:p>
            <a:endParaRPr lang="ja-JP" altLang="en-US">
              <a:latin typeface="Arial Rounded MT Bold" charset="0"/>
            </a:endParaRPr>
          </a:p>
        </p:txBody>
      </p:sp>
      <p:sp>
        <p:nvSpPr>
          <p:cNvPr id="17412" name="スライド番号プレースホルダ 3"/>
          <p:cNvSpPr>
            <a:spLocks noGrp="1"/>
          </p:cNvSpPr>
          <p:nvPr>
            <p:ph type="sldNum" sz="quarter" idx="10"/>
          </p:nvPr>
        </p:nvSpPr>
        <p:spPr>
          <a:noFill/>
        </p:spPr>
        <p:txBody>
          <a:bodyPr/>
          <a:lstStyle/>
          <a:p>
            <a:fld id="{BE938066-97B9-1B4A-9317-474AC41CABBB}" type="slidenum">
              <a:rPr lang="en-US" altLang="ja-JP" smtClean="0">
                <a:latin typeface="Arial Rounded MT Bold" charset="0"/>
                <a:ea typeface="Osaka" charset="-128"/>
                <a:cs typeface="Osaka" charset="-128"/>
              </a:rPr>
              <a:pPr/>
              <a:t>27</a:t>
            </a:fld>
            <a:endParaRPr lang="en-US" altLang="ja-JP" dirty="0" smtClean="0">
              <a:latin typeface="Arial Rounded MT Bold" charset="0"/>
              <a:ea typeface="Osaka" charset="-128"/>
              <a:cs typeface="Osaka" charset="-128"/>
            </a:endParaRPr>
          </a:p>
        </p:txBody>
      </p:sp>
      <p:pic>
        <p:nvPicPr>
          <p:cNvPr id="17413" name="Picture 5"/>
          <p:cNvPicPr>
            <a:picLocks noChangeAspect="1" noChangeArrowheads="1"/>
          </p:cNvPicPr>
          <p:nvPr/>
        </p:nvPicPr>
        <p:blipFill>
          <a:blip r:embed="rId2"/>
          <a:srcRect/>
          <a:stretch>
            <a:fillRect/>
          </a:stretch>
        </p:blipFill>
        <p:spPr bwMode="auto">
          <a:xfrm>
            <a:off x="1306513" y="1239838"/>
            <a:ext cx="7947025" cy="5741987"/>
          </a:xfrm>
          <a:prstGeom prst="rect">
            <a:avLst/>
          </a:prstGeom>
          <a:noFill/>
          <a:ln w="9525">
            <a:noFill/>
            <a:miter lim="800000"/>
            <a:headEnd/>
            <a:tailEnd/>
          </a:ln>
        </p:spPr>
      </p:pic>
      <p:sp>
        <p:nvSpPr>
          <p:cNvPr id="17414" name="Oval 6"/>
          <p:cNvSpPr>
            <a:spLocks noChangeAspect="1" noChangeArrowheads="1"/>
          </p:cNvSpPr>
          <p:nvPr/>
        </p:nvSpPr>
        <p:spPr bwMode="auto">
          <a:xfrm>
            <a:off x="1550988" y="4105275"/>
            <a:ext cx="5121275" cy="1098550"/>
          </a:xfrm>
          <a:prstGeom prst="ellipse">
            <a:avLst/>
          </a:prstGeom>
          <a:noFill/>
          <a:ln w="57150">
            <a:solidFill>
              <a:srgbClr val="FF0000"/>
            </a:solidFill>
            <a:round/>
            <a:headEnd/>
            <a:tailEnd/>
          </a:ln>
        </p:spPr>
        <p:txBody>
          <a:bodyPr wrap="none" anchor="ctr">
            <a:prstTxWarp prst="textNoShape">
              <a:avLst/>
            </a:prstTxWarp>
          </a:bodyPr>
          <a:lstStyle/>
          <a:p>
            <a:pPr algn="ctr"/>
            <a:endParaRPr lang="ja-JP" altLang="en-US">
              <a:latin typeface="Helvetica" charset="0"/>
            </a:endParaRPr>
          </a:p>
        </p:txBody>
      </p:sp>
      <p:sp>
        <p:nvSpPr>
          <p:cNvPr id="17415" name="Text Box 7"/>
          <p:cNvSpPr txBox="1">
            <a:spLocks noChangeAspect="1" noChangeArrowheads="1"/>
          </p:cNvSpPr>
          <p:nvPr/>
        </p:nvSpPr>
        <p:spPr bwMode="auto">
          <a:xfrm>
            <a:off x="4506913" y="3800475"/>
            <a:ext cx="2185987" cy="492125"/>
          </a:xfrm>
          <a:prstGeom prst="rect">
            <a:avLst/>
          </a:prstGeom>
          <a:noFill/>
          <a:ln w="9525">
            <a:noFill/>
            <a:miter lim="800000"/>
            <a:headEnd/>
            <a:tailEnd/>
          </a:ln>
        </p:spPr>
        <p:txBody>
          <a:bodyPr wrap="none">
            <a:prstTxWarp prst="textNoShape">
              <a:avLst/>
            </a:prstTxWarp>
            <a:spAutoFit/>
          </a:bodyPr>
          <a:lstStyle/>
          <a:p>
            <a:r>
              <a:rPr lang="en-US" altLang="ja-JP" dirty="0">
                <a:solidFill>
                  <a:srgbClr val="FFFF00"/>
                </a:solidFill>
                <a:latin typeface="Helvetica" charset="0"/>
              </a:rPr>
              <a:t>(Super)KEKB</a:t>
            </a:r>
          </a:p>
        </p:txBody>
      </p:sp>
      <p:sp>
        <p:nvSpPr>
          <p:cNvPr id="17416" name="Text Box 8"/>
          <p:cNvSpPr txBox="1">
            <a:spLocks noChangeAspect="1" noChangeArrowheads="1"/>
          </p:cNvSpPr>
          <p:nvPr/>
        </p:nvSpPr>
        <p:spPr bwMode="auto">
          <a:xfrm>
            <a:off x="5622925" y="1587500"/>
            <a:ext cx="1860550" cy="457200"/>
          </a:xfrm>
          <a:prstGeom prst="rect">
            <a:avLst/>
          </a:prstGeom>
          <a:noFill/>
          <a:ln w="9525">
            <a:noFill/>
            <a:miter lim="800000"/>
            <a:headEnd/>
            <a:tailEnd/>
          </a:ln>
        </p:spPr>
        <p:txBody>
          <a:bodyPr wrap="none">
            <a:prstTxWarp prst="textNoShape">
              <a:avLst/>
            </a:prstTxWarp>
            <a:spAutoFit/>
          </a:bodyPr>
          <a:lstStyle/>
          <a:p>
            <a:r>
              <a:rPr lang="en-US" altLang="ja-JP" dirty="0">
                <a:solidFill>
                  <a:srgbClr val="FFFF00"/>
                </a:solidFill>
                <a:latin typeface="Helvetica" charset="0"/>
              </a:rPr>
              <a:t>Mt. Tsukuba</a:t>
            </a:r>
          </a:p>
        </p:txBody>
      </p:sp>
      <p:sp>
        <p:nvSpPr>
          <p:cNvPr id="17417" name="Text Box 9"/>
          <p:cNvSpPr txBox="1">
            <a:spLocks noChangeAspect="1" noChangeArrowheads="1"/>
          </p:cNvSpPr>
          <p:nvPr/>
        </p:nvSpPr>
        <p:spPr bwMode="auto">
          <a:xfrm>
            <a:off x="4830763" y="5813425"/>
            <a:ext cx="912812" cy="457200"/>
          </a:xfrm>
          <a:prstGeom prst="rect">
            <a:avLst/>
          </a:prstGeom>
          <a:noFill/>
          <a:ln w="9525">
            <a:noFill/>
            <a:miter lim="800000"/>
            <a:headEnd/>
            <a:tailEnd/>
          </a:ln>
        </p:spPr>
        <p:txBody>
          <a:bodyPr wrap="none">
            <a:prstTxWarp prst="textNoShape">
              <a:avLst/>
            </a:prstTxWarp>
            <a:spAutoFit/>
          </a:bodyPr>
          <a:lstStyle/>
          <a:p>
            <a:r>
              <a:rPr lang="en-US" altLang="ja-JP" dirty="0">
                <a:solidFill>
                  <a:srgbClr val="FFFF00"/>
                </a:solidFill>
                <a:latin typeface="Helvetica" charset="0"/>
              </a:rPr>
              <a:t>Linac</a:t>
            </a:r>
          </a:p>
        </p:txBody>
      </p:sp>
      <p:sp>
        <p:nvSpPr>
          <p:cNvPr id="17418" name="Line 10"/>
          <p:cNvSpPr>
            <a:spLocks noChangeAspect="1" noChangeShapeType="1"/>
          </p:cNvSpPr>
          <p:nvPr/>
        </p:nvSpPr>
        <p:spPr bwMode="auto">
          <a:xfrm>
            <a:off x="3562350" y="5386388"/>
            <a:ext cx="1828800" cy="1096962"/>
          </a:xfrm>
          <a:prstGeom prst="line">
            <a:avLst/>
          </a:prstGeom>
          <a:noFill/>
          <a:ln w="57150">
            <a:solidFill>
              <a:srgbClr val="FF0000"/>
            </a:solidFill>
            <a:round/>
            <a:headEnd/>
            <a:tailEnd/>
          </a:ln>
        </p:spPr>
        <p:txBody>
          <a:bodyPr wrap="none" anchor="ctr">
            <a:prstTxWarp prst="textNoShape">
              <a:avLst/>
            </a:prstTxWarp>
          </a:bodyPr>
          <a:lstStyle/>
          <a:p>
            <a:endParaRPr lang="ja-JP" altLang="en-US"/>
          </a:p>
        </p:txBody>
      </p:sp>
      <p:sp>
        <p:nvSpPr>
          <p:cNvPr id="17419" name="Line 11"/>
          <p:cNvSpPr>
            <a:spLocks noChangeAspect="1" noChangeShapeType="1"/>
          </p:cNvSpPr>
          <p:nvPr/>
        </p:nvSpPr>
        <p:spPr bwMode="auto">
          <a:xfrm>
            <a:off x="4721225" y="6240463"/>
            <a:ext cx="487363" cy="304800"/>
          </a:xfrm>
          <a:prstGeom prst="line">
            <a:avLst/>
          </a:prstGeom>
          <a:noFill/>
          <a:ln w="57150">
            <a:solidFill>
              <a:srgbClr val="FF0000"/>
            </a:solidFill>
            <a:round/>
            <a:headEnd/>
            <a:tailEnd/>
          </a:ln>
        </p:spPr>
        <p:txBody>
          <a:bodyPr wrap="none" anchor="ctr">
            <a:prstTxWarp prst="textNoShape">
              <a:avLst/>
            </a:prstTxWarp>
          </a:bodyPr>
          <a:lstStyle/>
          <a:p>
            <a:endParaRPr lang="ja-JP" altLang="en-US"/>
          </a:p>
        </p:txBody>
      </p:sp>
      <p:sp>
        <p:nvSpPr>
          <p:cNvPr id="17420" name="Line 12"/>
          <p:cNvSpPr>
            <a:spLocks noChangeAspect="1" noChangeShapeType="1"/>
          </p:cNvSpPr>
          <p:nvPr/>
        </p:nvSpPr>
        <p:spPr bwMode="auto">
          <a:xfrm>
            <a:off x="5208588" y="6545263"/>
            <a:ext cx="112712" cy="23812"/>
          </a:xfrm>
          <a:prstGeom prst="line">
            <a:avLst/>
          </a:prstGeom>
          <a:noFill/>
          <a:ln w="57150">
            <a:solidFill>
              <a:srgbClr val="FF0000"/>
            </a:solidFill>
            <a:round/>
            <a:headEnd/>
            <a:tailEnd/>
          </a:ln>
        </p:spPr>
        <p:txBody>
          <a:bodyPr wrap="none" anchor="ctr">
            <a:prstTxWarp prst="textNoShape">
              <a:avLst/>
            </a:prstTxWarp>
          </a:bodyPr>
          <a:lstStyle/>
          <a:p>
            <a:endParaRPr lang="ja-JP" altLang="en-US"/>
          </a:p>
        </p:txBody>
      </p:sp>
      <p:sp>
        <p:nvSpPr>
          <p:cNvPr id="17421" name="Line 13"/>
          <p:cNvSpPr>
            <a:spLocks noChangeAspect="1" noChangeShapeType="1"/>
          </p:cNvSpPr>
          <p:nvPr/>
        </p:nvSpPr>
        <p:spPr bwMode="auto">
          <a:xfrm flipH="1" flipV="1">
            <a:off x="5381625" y="6478588"/>
            <a:ext cx="6350" cy="63500"/>
          </a:xfrm>
          <a:prstGeom prst="line">
            <a:avLst/>
          </a:prstGeom>
          <a:noFill/>
          <a:ln w="57150">
            <a:solidFill>
              <a:srgbClr val="FF0000"/>
            </a:solidFill>
            <a:round/>
            <a:headEnd/>
            <a:tailEnd/>
          </a:ln>
        </p:spPr>
        <p:txBody>
          <a:bodyPr wrap="none" anchor="ctr">
            <a:prstTxWarp prst="textNoShape">
              <a:avLst/>
            </a:prstTxWarp>
          </a:bodyPr>
          <a:lstStyle/>
          <a:p>
            <a:endParaRPr lang="ja-JP" altLang="en-US"/>
          </a:p>
        </p:txBody>
      </p:sp>
      <p:sp>
        <p:nvSpPr>
          <p:cNvPr id="17422" name="Line 14"/>
          <p:cNvSpPr>
            <a:spLocks noChangeAspect="1" noChangeShapeType="1"/>
          </p:cNvSpPr>
          <p:nvPr/>
        </p:nvSpPr>
        <p:spPr bwMode="auto">
          <a:xfrm flipV="1">
            <a:off x="5318125" y="6534150"/>
            <a:ext cx="66675" cy="34925"/>
          </a:xfrm>
          <a:prstGeom prst="line">
            <a:avLst/>
          </a:prstGeom>
          <a:noFill/>
          <a:ln w="57150">
            <a:solidFill>
              <a:srgbClr val="FF0000"/>
            </a:solidFill>
            <a:round/>
            <a:headEnd/>
            <a:tailEnd/>
          </a:ln>
        </p:spPr>
        <p:txBody>
          <a:bodyPr wrap="none" anchor="ctr">
            <a:prstTxWarp prst="textNoShape">
              <a:avLst/>
            </a:prstTxWarp>
          </a:bodyPr>
          <a:lstStyle/>
          <a:p>
            <a:endParaRPr lang="ja-JP" altLang="en-US"/>
          </a:p>
        </p:txBody>
      </p:sp>
      <p:sp>
        <p:nvSpPr>
          <p:cNvPr id="17423" name="Oval 15"/>
          <p:cNvSpPr>
            <a:spLocks noChangeAspect="1" noChangeArrowheads="1"/>
          </p:cNvSpPr>
          <p:nvPr/>
        </p:nvSpPr>
        <p:spPr bwMode="auto">
          <a:xfrm>
            <a:off x="2892425" y="4822825"/>
            <a:ext cx="914400" cy="244475"/>
          </a:xfrm>
          <a:prstGeom prst="ellipse">
            <a:avLst/>
          </a:prstGeom>
          <a:noFill/>
          <a:ln w="57150">
            <a:solidFill>
              <a:srgbClr val="FF0000"/>
            </a:solidFill>
            <a:round/>
            <a:headEnd/>
            <a:tailEnd/>
          </a:ln>
        </p:spPr>
        <p:txBody>
          <a:bodyPr wrap="none" anchor="ctr">
            <a:prstTxWarp prst="textNoShape">
              <a:avLst/>
            </a:prstTxWarp>
          </a:bodyPr>
          <a:lstStyle/>
          <a:p>
            <a:pPr algn="ctr"/>
            <a:endParaRPr lang="ja-JP" altLang="en-US">
              <a:latin typeface="Helvetica" charset="0"/>
            </a:endParaRPr>
          </a:p>
        </p:txBody>
      </p:sp>
      <p:sp>
        <p:nvSpPr>
          <p:cNvPr id="17424" name="Text Box 16"/>
          <p:cNvSpPr txBox="1">
            <a:spLocks noChangeAspect="1" noChangeArrowheads="1"/>
          </p:cNvSpPr>
          <p:nvPr/>
        </p:nvSpPr>
        <p:spPr bwMode="auto">
          <a:xfrm>
            <a:off x="2581275" y="4471988"/>
            <a:ext cx="1098550" cy="457200"/>
          </a:xfrm>
          <a:prstGeom prst="rect">
            <a:avLst/>
          </a:prstGeom>
          <a:noFill/>
          <a:ln w="9525">
            <a:noFill/>
            <a:miter lim="800000"/>
            <a:headEnd/>
            <a:tailEnd/>
          </a:ln>
        </p:spPr>
        <p:txBody>
          <a:bodyPr wrap="none">
            <a:prstTxWarp prst="textNoShape">
              <a:avLst/>
            </a:prstTxWarp>
            <a:spAutoFit/>
          </a:bodyPr>
          <a:lstStyle/>
          <a:p>
            <a:r>
              <a:rPr lang="en-US" altLang="ja-JP" dirty="0">
                <a:solidFill>
                  <a:srgbClr val="FFFF00"/>
                </a:solidFill>
                <a:latin typeface="Helvetica" charset="0"/>
              </a:rPr>
              <a:t>PF-AR</a:t>
            </a:r>
          </a:p>
        </p:txBody>
      </p:sp>
      <p:sp>
        <p:nvSpPr>
          <p:cNvPr id="17425" name="Text Box 17"/>
          <p:cNvSpPr txBox="1">
            <a:spLocks noChangeAspect="1" noChangeArrowheads="1"/>
          </p:cNvSpPr>
          <p:nvPr/>
        </p:nvSpPr>
        <p:spPr bwMode="auto">
          <a:xfrm>
            <a:off x="2343150" y="5386388"/>
            <a:ext cx="573088" cy="457200"/>
          </a:xfrm>
          <a:prstGeom prst="rect">
            <a:avLst/>
          </a:prstGeom>
          <a:noFill/>
          <a:ln w="9525">
            <a:noFill/>
            <a:miter lim="800000"/>
            <a:headEnd/>
            <a:tailEnd/>
          </a:ln>
        </p:spPr>
        <p:txBody>
          <a:bodyPr wrap="none">
            <a:prstTxWarp prst="textNoShape">
              <a:avLst/>
            </a:prstTxWarp>
            <a:spAutoFit/>
          </a:bodyPr>
          <a:lstStyle/>
          <a:p>
            <a:r>
              <a:rPr lang="en-US" altLang="ja-JP" dirty="0">
                <a:solidFill>
                  <a:srgbClr val="FFFF00"/>
                </a:solidFill>
                <a:latin typeface="Helvetica" charset="0"/>
              </a:rPr>
              <a:t>PF</a:t>
            </a:r>
          </a:p>
        </p:txBody>
      </p:sp>
      <p:sp>
        <p:nvSpPr>
          <p:cNvPr id="17426" name="Oval 18"/>
          <p:cNvSpPr>
            <a:spLocks noChangeAspect="1" noChangeArrowheads="1"/>
          </p:cNvSpPr>
          <p:nvPr/>
        </p:nvSpPr>
        <p:spPr bwMode="auto">
          <a:xfrm>
            <a:off x="2506663" y="5203825"/>
            <a:ext cx="609600" cy="182563"/>
          </a:xfrm>
          <a:prstGeom prst="ellipse">
            <a:avLst/>
          </a:prstGeom>
          <a:noFill/>
          <a:ln w="57150">
            <a:solidFill>
              <a:srgbClr val="FF0000"/>
            </a:solidFill>
            <a:round/>
            <a:headEnd/>
            <a:tailEnd/>
          </a:ln>
        </p:spPr>
        <p:txBody>
          <a:bodyPr wrap="none" anchor="ctr">
            <a:prstTxWarp prst="textNoShape">
              <a:avLst/>
            </a:prstTxWarp>
          </a:bodyPr>
          <a:lstStyle/>
          <a:p>
            <a:pPr algn="ctr"/>
            <a:endParaRPr lang="ja-JP" altLang="en-US">
              <a:latin typeface="Helvetica" charset="0"/>
            </a:endParaRPr>
          </a:p>
        </p:txBody>
      </p:sp>
      <p:sp>
        <p:nvSpPr>
          <p:cNvPr id="17427" name="Oval 19"/>
          <p:cNvSpPr>
            <a:spLocks noChangeAspect="1" noChangeArrowheads="1"/>
          </p:cNvSpPr>
          <p:nvPr/>
        </p:nvSpPr>
        <p:spPr bwMode="auto">
          <a:xfrm>
            <a:off x="4078288" y="4702175"/>
            <a:ext cx="427037" cy="120650"/>
          </a:xfrm>
          <a:prstGeom prst="ellipse">
            <a:avLst/>
          </a:prstGeom>
          <a:noFill/>
          <a:ln w="57150">
            <a:solidFill>
              <a:srgbClr val="FF0000"/>
            </a:solidFill>
            <a:round/>
            <a:headEnd/>
            <a:tailEnd/>
          </a:ln>
        </p:spPr>
        <p:txBody>
          <a:bodyPr wrap="none" anchor="ctr">
            <a:prstTxWarp prst="textNoShape">
              <a:avLst/>
            </a:prstTxWarp>
          </a:bodyPr>
          <a:lstStyle/>
          <a:p>
            <a:pPr algn="ctr"/>
            <a:endParaRPr lang="ja-JP" altLang="en-US">
              <a:latin typeface="Helvetica" charset="0"/>
            </a:endParaRPr>
          </a:p>
        </p:txBody>
      </p:sp>
      <p:sp>
        <p:nvSpPr>
          <p:cNvPr id="17428" name="Text Box 20"/>
          <p:cNvSpPr txBox="1">
            <a:spLocks noChangeAspect="1" noChangeArrowheads="1"/>
          </p:cNvSpPr>
          <p:nvPr/>
        </p:nvSpPr>
        <p:spPr bwMode="auto">
          <a:xfrm>
            <a:off x="3930650" y="4349750"/>
            <a:ext cx="760413" cy="457200"/>
          </a:xfrm>
          <a:prstGeom prst="rect">
            <a:avLst/>
          </a:prstGeom>
          <a:noFill/>
          <a:ln w="9525">
            <a:noFill/>
            <a:miter lim="800000"/>
            <a:headEnd/>
            <a:tailEnd/>
          </a:ln>
        </p:spPr>
        <p:txBody>
          <a:bodyPr wrap="none">
            <a:prstTxWarp prst="textNoShape">
              <a:avLst/>
            </a:prstTxWarp>
            <a:spAutoFit/>
          </a:bodyPr>
          <a:lstStyle/>
          <a:p>
            <a:r>
              <a:rPr lang="en-US" altLang="ja-JP" dirty="0">
                <a:solidFill>
                  <a:srgbClr val="FFFF00"/>
                </a:solidFill>
                <a:latin typeface="Helvetica" charset="0"/>
              </a:rPr>
              <a:t>ATF</a:t>
            </a:r>
          </a:p>
        </p:txBody>
      </p:sp>
      <p:sp>
        <p:nvSpPr>
          <p:cNvPr id="17429" name="Line 21"/>
          <p:cNvSpPr>
            <a:spLocks noChangeAspect="1" noChangeShapeType="1"/>
          </p:cNvSpPr>
          <p:nvPr/>
        </p:nvSpPr>
        <p:spPr bwMode="auto">
          <a:xfrm>
            <a:off x="4843463" y="4471988"/>
            <a:ext cx="182562" cy="182562"/>
          </a:xfrm>
          <a:prstGeom prst="line">
            <a:avLst/>
          </a:prstGeom>
          <a:noFill/>
          <a:ln w="57150">
            <a:solidFill>
              <a:srgbClr val="FF0000"/>
            </a:solidFill>
            <a:round/>
            <a:headEnd/>
            <a:tailEnd/>
          </a:ln>
        </p:spPr>
        <p:txBody>
          <a:bodyPr wrap="none" anchor="ctr">
            <a:prstTxWarp prst="textNoShape">
              <a:avLst/>
            </a:prstTxWarp>
          </a:bodyPr>
          <a:lstStyle/>
          <a:p>
            <a:endParaRPr lang="ja-JP" altLang="en-US"/>
          </a:p>
        </p:txBody>
      </p:sp>
      <p:sp>
        <p:nvSpPr>
          <p:cNvPr id="17430" name="Text Box 22"/>
          <p:cNvSpPr txBox="1">
            <a:spLocks noChangeAspect="1" noChangeArrowheads="1"/>
          </p:cNvSpPr>
          <p:nvPr/>
        </p:nvSpPr>
        <p:spPr bwMode="auto">
          <a:xfrm>
            <a:off x="4965700" y="4349750"/>
            <a:ext cx="760413" cy="457200"/>
          </a:xfrm>
          <a:prstGeom prst="rect">
            <a:avLst/>
          </a:prstGeom>
          <a:noFill/>
          <a:ln w="9525">
            <a:noFill/>
            <a:miter lim="800000"/>
            <a:headEnd/>
            <a:tailEnd/>
          </a:ln>
        </p:spPr>
        <p:txBody>
          <a:bodyPr wrap="none">
            <a:prstTxWarp prst="textNoShape">
              <a:avLst/>
            </a:prstTxWarp>
            <a:spAutoFit/>
          </a:bodyPr>
          <a:lstStyle/>
          <a:p>
            <a:r>
              <a:rPr lang="en-US" altLang="ja-JP" dirty="0">
                <a:solidFill>
                  <a:srgbClr val="FFFF00"/>
                </a:solidFill>
                <a:latin typeface="Helvetica" charset="0"/>
              </a:rPr>
              <a:t>STF</a:t>
            </a:r>
          </a:p>
        </p:txBody>
      </p:sp>
      <p:sp>
        <p:nvSpPr>
          <p:cNvPr id="17431" name="Line 23"/>
          <p:cNvSpPr>
            <a:spLocks noChangeAspect="1" noChangeShapeType="1"/>
          </p:cNvSpPr>
          <p:nvPr/>
        </p:nvSpPr>
        <p:spPr bwMode="auto">
          <a:xfrm flipH="1">
            <a:off x="8277225" y="1754188"/>
            <a:ext cx="731838" cy="609600"/>
          </a:xfrm>
          <a:prstGeom prst="line">
            <a:avLst/>
          </a:prstGeom>
          <a:noFill/>
          <a:ln w="57150">
            <a:solidFill>
              <a:srgbClr val="FF0000"/>
            </a:solidFill>
            <a:round/>
            <a:headEnd type="stealth" w="med" len="med"/>
            <a:tailEnd/>
          </a:ln>
        </p:spPr>
        <p:txBody>
          <a:bodyPr wrap="none" anchor="ctr">
            <a:prstTxWarp prst="textNoShape">
              <a:avLst/>
            </a:prstTxWarp>
          </a:bodyPr>
          <a:lstStyle/>
          <a:p>
            <a:endParaRPr lang="ja-JP" altLang="en-US"/>
          </a:p>
        </p:txBody>
      </p:sp>
      <p:sp>
        <p:nvSpPr>
          <p:cNvPr id="17432" name="Text Box 24"/>
          <p:cNvSpPr txBox="1">
            <a:spLocks noChangeAspect="1" noChangeArrowheads="1"/>
          </p:cNvSpPr>
          <p:nvPr/>
        </p:nvSpPr>
        <p:spPr bwMode="auto">
          <a:xfrm>
            <a:off x="7478713" y="2363788"/>
            <a:ext cx="1606550" cy="731837"/>
          </a:xfrm>
          <a:prstGeom prst="rect">
            <a:avLst/>
          </a:prstGeom>
          <a:noFill/>
          <a:ln w="9525">
            <a:noFill/>
            <a:miter lim="800000"/>
            <a:headEnd/>
            <a:tailEnd/>
          </a:ln>
        </p:spPr>
        <p:txBody>
          <a:bodyPr wrap="none">
            <a:prstTxWarp prst="textNoShape">
              <a:avLst/>
            </a:prstTxWarp>
            <a:spAutoFit/>
          </a:bodyPr>
          <a:lstStyle/>
          <a:p>
            <a:r>
              <a:rPr lang="en-US" altLang="ja-JP" dirty="0">
                <a:solidFill>
                  <a:srgbClr val="FFFF00"/>
                </a:solidFill>
                <a:latin typeface="Helvetica" charset="0"/>
              </a:rPr>
              <a:t>J-PARC</a:t>
            </a:r>
            <a:endParaRPr lang="en-US" altLang="ja-JP" sz="1800" dirty="0">
              <a:solidFill>
                <a:srgbClr val="FFFF00"/>
              </a:solidFill>
              <a:latin typeface="Helvetica" charset="0"/>
            </a:endParaRPr>
          </a:p>
          <a:p>
            <a:r>
              <a:rPr lang="en-US" altLang="ja-JP" sz="1800" dirty="0">
                <a:solidFill>
                  <a:srgbClr val="FFFF00"/>
                </a:solidFill>
                <a:latin typeface="Helvetica" charset="0"/>
              </a:rPr>
              <a:t>(at Tokai Site)</a:t>
            </a:r>
          </a:p>
        </p:txBody>
      </p:sp>
      <p:sp>
        <p:nvSpPr>
          <p:cNvPr id="17433" name="Line 25"/>
          <p:cNvSpPr>
            <a:spLocks noChangeShapeType="1"/>
          </p:cNvSpPr>
          <p:nvPr/>
        </p:nvSpPr>
        <p:spPr bwMode="auto">
          <a:xfrm>
            <a:off x="4605338" y="4848225"/>
            <a:ext cx="304800" cy="0"/>
          </a:xfrm>
          <a:prstGeom prst="line">
            <a:avLst/>
          </a:prstGeom>
          <a:noFill/>
          <a:ln w="57150">
            <a:solidFill>
              <a:srgbClr val="FF0000"/>
            </a:solidFill>
            <a:round/>
            <a:headEnd/>
            <a:tailEnd/>
          </a:ln>
        </p:spPr>
        <p:txBody>
          <a:bodyPr wrap="none" anchor="ctr">
            <a:prstTxWarp prst="textNoShape">
              <a:avLst/>
            </a:prstTxWarp>
          </a:bodyPr>
          <a:lstStyle/>
          <a:p>
            <a:endParaRPr lang="ja-JP" altLang="en-US"/>
          </a:p>
        </p:txBody>
      </p:sp>
      <p:sp>
        <p:nvSpPr>
          <p:cNvPr id="17434" name="Text Box 26"/>
          <p:cNvSpPr txBox="1">
            <a:spLocks noChangeAspect="1" noChangeArrowheads="1"/>
          </p:cNvSpPr>
          <p:nvPr/>
        </p:nvSpPr>
        <p:spPr bwMode="auto">
          <a:xfrm>
            <a:off x="4833938" y="4695825"/>
            <a:ext cx="999993" cy="492443"/>
          </a:xfrm>
          <a:prstGeom prst="rect">
            <a:avLst/>
          </a:prstGeom>
          <a:noFill/>
          <a:ln w="9525">
            <a:noFill/>
            <a:miter lim="800000"/>
            <a:headEnd/>
            <a:tailEnd/>
          </a:ln>
        </p:spPr>
        <p:txBody>
          <a:bodyPr wrap="none">
            <a:prstTxWarp prst="textNoShape">
              <a:avLst/>
            </a:prstTxWarp>
            <a:spAutoFit/>
          </a:bodyPr>
          <a:lstStyle/>
          <a:p>
            <a:r>
              <a:rPr lang="en-US" altLang="ja-JP" dirty="0">
                <a:solidFill>
                  <a:srgbClr val="FFFF00"/>
                </a:solidFill>
                <a:latin typeface="Helvetica" charset="0"/>
              </a:rPr>
              <a:t>cERL</a:t>
            </a:r>
          </a:p>
        </p:txBody>
      </p:sp>
      <p:sp>
        <p:nvSpPr>
          <p:cNvPr id="28" name="Text Box 8"/>
          <p:cNvSpPr txBox="1">
            <a:spLocks noChangeAspect="1" noChangeArrowheads="1"/>
          </p:cNvSpPr>
          <p:nvPr/>
        </p:nvSpPr>
        <p:spPr bwMode="auto">
          <a:xfrm>
            <a:off x="7554119" y="5686425"/>
            <a:ext cx="2717260" cy="1200329"/>
          </a:xfrm>
          <a:prstGeom prst="rect">
            <a:avLst/>
          </a:prstGeom>
          <a:solidFill>
            <a:schemeClr val="accent1">
              <a:lumMod val="60000"/>
              <a:lumOff val="40000"/>
              <a:alpha val="30000"/>
            </a:schemeClr>
          </a:solidFill>
          <a:ln w="9525">
            <a:noFill/>
            <a:miter lim="800000"/>
            <a:headEnd/>
            <a:tailEnd/>
          </a:ln>
          <a:effectLst/>
        </p:spPr>
        <p:txBody>
          <a:bodyPr wrap="none">
            <a:prstTxWarp prst="textNoShape">
              <a:avLst/>
            </a:prstTxWarp>
            <a:spAutoFit/>
          </a:bodyPr>
          <a:lstStyle/>
          <a:p>
            <a:pPr>
              <a:defRPr/>
            </a:pPr>
            <a:r>
              <a:rPr lang="en-US" altLang="ja-JP" dirty="0">
                <a:ln>
                  <a:solidFill>
                    <a:schemeClr val="accent1">
                      <a:lumMod val="20000"/>
                      <a:lumOff val="80000"/>
                      <a:alpha val="70000"/>
                    </a:schemeClr>
                  </a:solidFill>
                </a:ln>
                <a:solidFill>
                  <a:srgbClr val="FF6600"/>
                </a:solidFill>
                <a:latin typeface="Helvetica" pitchFamily="-107" charset="0"/>
                <a:ea typeface="Osaka" pitchFamily="-107" charset="-128"/>
                <a:cs typeface="Osaka" pitchFamily="-107" charset="-128"/>
              </a:rPr>
              <a:t>50km from Tokyo</a:t>
            </a:r>
          </a:p>
          <a:p>
            <a:pPr>
              <a:defRPr/>
            </a:pPr>
            <a:r>
              <a:rPr lang="en-US" altLang="ja-JP" dirty="0">
                <a:ln>
                  <a:solidFill>
                    <a:schemeClr val="accent1">
                      <a:lumMod val="20000"/>
                      <a:lumOff val="80000"/>
                      <a:alpha val="70000"/>
                    </a:schemeClr>
                  </a:solidFill>
                </a:ln>
                <a:solidFill>
                  <a:srgbClr val="FF6600"/>
                </a:solidFill>
                <a:latin typeface="Helvetica" pitchFamily="-107" charset="0"/>
                <a:ea typeface="Osaka" pitchFamily="-107" charset="-128"/>
                <a:cs typeface="Osaka" pitchFamily="-107" charset="-128"/>
              </a:rPr>
              <a:t>70km to Tokai</a:t>
            </a:r>
          </a:p>
          <a:p>
            <a:pPr>
              <a:defRPr/>
            </a:pPr>
            <a:r>
              <a:rPr lang="en-US" altLang="ja-JP" sz="2000" dirty="0">
                <a:ln>
                  <a:solidFill>
                    <a:schemeClr val="accent1">
                      <a:lumMod val="20000"/>
                      <a:lumOff val="80000"/>
                      <a:alpha val="70000"/>
                    </a:schemeClr>
                  </a:solidFill>
                </a:ln>
                <a:solidFill>
                  <a:srgbClr val="FF6600"/>
                </a:solidFill>
                <a:latin typeface="Helvetica" pitchFamily="-107" charset="0"/>
                <a:ea typeface="Osaka" pitchFamily="-107" charset="-128"/>
                <a:cs typeface="Osaka" pitchFamily="-107" charset="-128"/>
              </a:rPr>
              <a:t>300km to Kamioka</a:t>
            </a:r>
          </a:p>
        </p:txBody>
      </p:sp>
      <p:sp>
        <p:nvSpPr>
          <p:cNvPr id="29" name="Text Box 8"/>
          <p:cNvSpPr txBox="1">
            <a:spLocks noChangeAspect="1" noChangeArrowheads="1"/>
          </p:cNvSpPr>
          <p:nvPr/>
        </p:nvSpPr>
        <p:spPr bwMode="auto">
          <a:xfrm>
            <a:off x="162719" y="1345763"/>
            <a:ext cx="3298311" cy="892552"/>
          </a:xfrm>
          <a:prstGeom prst="rect">
            <a:avLst/>
          </a:prstGeom>
          <a:solidFill>
            <a:schemeClr val="accent1">
              <a:lumMod val="60000"/>
              <a:lumOff val="40000"/>
              <a:alpha val="30000"/>
            </a:schemeClr>
          </a:solidFill>
          <a:ln w="9525">
            <a:noFill/>
            <a:miter lim="800000"/>
            <a:headEnd/>
            <a:tailEnd/>
          </a:ln>
          <a:effectLst/>
        </p:spPr>
        <p:txBody>
          <a:bodyPr wrap="none">
            <a:prstTxWarp prst="textNoShape">
              <a:avLst/>
            </a:prstTxWarp>
            <a:spAutoFit/>
          </a:bodyPr>
          <a:lstStyle/>
          <a:p>
            <a:pPr>
              <a:defRPr/>
            </a:pPr>
            <a:r>
              <a:rPr lang="en-US" altLang="ja-JP" dirty="0">
                <a:ln>
                  <a:solidFill>
                    <a:schemeClr val="accent1">
                      <a:lumMod val="20000"/>
                      <a:lumOff val="80000"/>
                      <a:alpha val="70000"/>
                    </a:schemeClr>
                  </a:solidFill>
                </a:ln>
                <a:solidFill>
                  <a:srgbClr val="FF6600"/>
                </a:solidFill>
                <a:latin typeface="Helvetica" pitchFamily="-107" charset="0"/>
                <a:ea typeface="Osaka" pitchFamily="-107" charset="-128"/>
                <a:cs typeface="Osaka" pitchFamily="-107" charset="-128"/>
              </a:rPr>
              <a:t>Several Accelerator </a:t>
            </a:r>
          </a:p>
          <a:p>
            <a:pPr>
              <a:defRPr/>
            </a:pPr>
            <a:r>
              <a:rPr lang="en-US" altLang="ja-JP" dirty="0">
                <a:ln>
                  <a:solidFill>
                    <a:schemeClr val="accent1">
                      <a:lumMod val="20000"/>
                      <a:lumOff val="80000"/>
                      <a:alpha val="70000"/>
                    </a:schemeClr>
                  </a:solidFill>
                </a:ln>
                <a:solidFill>
                  <a:srgbClr val="FF6600"/>
                </a:solidFill>
                <a:latin typeface="Helvetica" pitchFamily="-107" charset="0"/>
                <a:ea typeface="Osaka" pitchFamily="-107" charset="-128"/>
                <a:cs typeface="Osaka" pitchFamily="-107" charset="-128"/>
              </a:rPr>
              <a:t>Projects are Running</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スライド番号プレースホルダ 3"/>
          <p:cNvSpPr>
            <a:spLocks noGrp="1"/>
          </p:cNvSpPr>
          <p:nvPr>
            <p:ph type="sldNum" sz="quarter" idx="10"/>
          </p:nvPr>
        </p:nvSpPr>
        <p:spPr>
          <a:noFill/>
        </p:spPr>
        <p:txBody>
          <a:bodyPr/>
          <a:lstStyle/>
          <a:p>
            <a:fld id="{FCFD5816-832D-4047-AB38-90DDCB135901}" type="slidenum">
              <a:rPr lang="en-US" altLang="ja-JP" smtClean="0">
                <a:latin typeface="Arial Rounded MT Bold" charset="0"/>
                <a:ea typeface="Osaka" charset="-128"/>
                <a:cs typeface="Osaka" charset="-128"/>
              </a:rPr>
              <a:pPr/>
              <a:t>28</a:t>
            </a:fld>
            <a:endParaRPr lang="en-US" altLang="ja-JP" dirty="0" smtClean="0">
              <a:latin typeface="Arial Rounded MT Bold" charset="0"/>
              <a:ea typeface="Osaka" charset="-128"/>
              <a:cs typeface="Osaka" charset="-128"/>
            </a:endParaRPr>
          </a:p>
        </p:txBody>
      </p:sp>
      <p:sp>
        <p:nvSpPr>
          <p:cNvPr id="62467" name="Rectangle 2"/>
          <p:cNvSpPr>
            <a:spLocks noGrp="1" noChangeArrowheads="1"/>
          </p:cNvSpPr>
          <p:nvPr>
            <p:ph type="title"/>
          </p:nvPr>
        </p:nvSpPr>
        <p:spPr/>
        <p:txBody>
          <a:bodyPr/>
          <a:lstStyle/>
          <a:p>
            <a:r>
              <a:rPr lang="en-US" altLang="ja-JP" sz="3600" dirty="0">
                <a:latin typeface="Arial Rounded MT Bold" charset="0"/>
              </a:rPr>
              <a:t>Event System Consideration for SuperKEKB</a:t>
            </a:r>
          </a:p>
        </p:txBody>
      </p:sp>
      <p:sp>
        <p:nvSpPr>
          <p:cNvPr id="62468" name="Rectangle 3"/>
          <p:cNvSpPr>
            <a:spLocks noGrp="1" noChangeArrowheads="1"/>
          </p:cNvSpPr>
          <p:nvPr>
            <p:ph type="body" idx="1"/>
          </p:nvPr>
        </p:nvSpPr>
        <p:spPr/>
        <p:txBody>
          <a:bodyPr/>
          <a:lstStyle/>
          <a:p>
            <a:pPr marL="0" indent="0"/>
            <a:r>
              <a:rPr lang="en-US" altLang="ja-JP" sz="2600" dirty="0" smtClean="0">
                <a:latin typeface="Arial Rounded MT Bold" charset="0"/>
              </a:rPr>
              <a:t>Possibly </a:t>
            </a:r>
            <a:r>
              <a:rPr lang="en-US" altLang="ja-JP" sz="2600" dirty="0">
                <a:latin typeface="Arial Rounded MT Bold" charset="0"/>
              </a:rPr>
              <a:t>Cascaded Event Systems</a:t>
            </a:r>
          </a:p>
          <a:p>
            <a:pPr lvl="1" indent="0"/>
            <a:r>
              <a:rPr lang="en-US" altLang="ja-JP" sz="2200" dirty="0">
                <a:latin typeface="Arial Rounded MT Bold" charset="0"/>
              </a:rPr>
              <a:t>For damping ring, main ring and other sub-systems</a:t>
            </a:r>
            <a:endParaRPr lang="en-US" altLang="ja-JP" sz="2700" dirty="0">
              <a:latin typeface="Arial Rounded MT Bold" charset="0"/>
            </a:endParaRPr>
          </a:p>
          <a:p>
            <a:pPr marL="0" indent="0"/>
            <a:r>
              <a:rPr lang="en-US" altLang="ja-JP" sz="2600" dirty="0">
                <a:latin typeface="Arial Rounded MT Bold" charset="0"/>
              </a:rPr>
              <a:t>New firmware with new register map </a:t>
            </a:r>
          </a:p>
          <a:p>
            <a:pPr lvl="1" indent="0"/>
            <a:r>
              <a:rPr lang="en-US" altLang="ja-JP" sz="2200" dirty="0">
                <a:latin typeface="Arial Rounded MT Bold" charset="0"/>
              </a:rPr>
              <a:t>For newer device support software in EPICS community</a:t>
            </a:r>
          </a:p>
          <a:p>
            <a:pPr lvl="2" indent="0"/>
            <a:r>
              <a:rPr lang="en-US" altLang="ja-JP" sz="1800" dirty="0">
                <a:latin typeface="Arial Rounded MT Bold" charset="0"/>
              </a:rPr>
              <a:t>Several local modification already, want to synchronize with other institutes </a:t>
            </a:r>
          </a:p>
          <a:p>
            <a:pPr lvl="1" indent="0"/>
            <a:r>
              <a:rPr lang="en-US" altLang="ja-JP" sz="2200" dirty="0">
                <a:latin typeface="Arial Rounded MT Bold" charset="0"/>
              </a:rPr>
              <a:t>Several institutes in Asia may use CompactPCI as well</a:t>
            </a:r>
          </a:p>
          <a:p>
            <a:pPr lvl="2" indent="0"/>
            <a:r>
              <a:rPr lang="en-US" altLang="ja-JP" sz="1800" dirty="0">
                <a:latin typeface="Arial Rounded MT Bold" charset="0"/>
              </a:rPr>
              <a:t>Whether PLC version can use the same</a:t>
            </a:r>
            <a:r>
              <a:rPr lang="en-US" altLang="ja-JP" sz="1800" dirty="0" smtClean="0">
                <a:latin typeface="Arial Rounded MT Bold" charset="0"/>
              </a:rPr>
              <a:t> environment?</a:t>
            </a:r>
            <a:r>
              <a:rPr lang="en-US" altLang="ja-JP" sz="1800" dirty="0">
                <a:latin typeface="Arial Rounded MT Bold" charset="0"/>
              </a:rPr>
              <a:t>?</a:t>
            </a:r>
          </a:p>
          <a:p>
            <a:pPr marL="0" indent="0"/>
            <a:r>
              <a:rPr lang="en-US" altLang="ja-JP" sz="2600" dirty="0">
                <a:latin typeface="Arial Rounded MT Bold" charset="0"/>
              </a:rPr>
              <a:t>Several fast control projects for SuperKEKB</a:t>
            </a:r>
          </a:p>
          <a:p>
            <a:pPr lvl="1" indent="0"/>
            <a:r>
              <a:rPr lang="en-US" altLang="ja-JP" sz="2200" dirty="0">
                <a:latin typeface="Arial Rounded MT Bold" charset="0"/>
              </a:rPr>
              <a:t>Several embedded systems with PLC EVRs for RF stations</a:t>
            </a:r>
          </a:p>
          <a:p>
            <a:pPr lvl="1" indent="0"/>
            <a:r>
              <a:rPr lang="en-US" altLang="ja-JP" sz="2200" dirty="0">
                <a:latin typeface="Arial Rounded MT Bold" charset="0"/>
              </a:rPr>
              <a:t>Bucket selection to cover both damping and main rings</a:t>
            </a:r>
          </a:p>
          <a:p>
            <a:pPr lvl="2" indent="0"/>
            <a:r>
              <a:rPr lang="en-US" altLang="ja-JP" sz="1800" dirty="0">
                <a:latin typeface="Arial Rounded MT Bold" charset="0"/>
              </a:rPr>
              <a:t>In KEKB, separate system was used and selection signal was used as AC to EVG</a:t>
            </a:r>
          </a:p>
          <a:p>
            <a:pPr lvl="1" indent="0"/>
            <a:r>
              <a:rPr lang="en-US" altLang="ja-JP" sz="2200" dirty="0">
                <a:latin typeface="Arial Rounded MT Bold" charset="0"/>
              </a:rPr>
              <a:t>Fast feedbacks in Linac and in main ring</a:t>
            </a:r>
          </a:p>
          <a:p>
            <a:pPr marL="0" indent="0"/>
            <a:r>
              <a:rPr lang="en-US" altLang="ja-JP" sz="2600" dirty="0">
                <a:latin typeface="Arial Rounded MT Bold" charset="0"/>
              </a:rPr>
              <a:t>Several others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タイトル 1"/>
          <p:cNvSpPr>
            <a:spLocks noGrp="1"/>
          </p:cNvSpPr>
          <p:nvPr>
            <p:ph type="title"/>
          </p:nvPr>
        </p:nvSpPr>
        <p:spPr/>
        <p:txBody>
          <a:bodyPr/>
          <a:lstStyle/>
          <a:p>
            <a:r>
              <a:rPr lang="en-US" altLang="ja-JP" dirty="0" smtClean="0">
                <a:latin typeface="Arial Rounded MT Bold" charset="0"/>
              </a:rPr>
              <a:t>SuperKEKB timing software upgrade</a:t>
            </a:r>
            <a:endParaRPr lang="ja-JP" altLang="en-US" smtClean="0">
              <a:latin typeface="Arial Rounded MT Bold" charset="0"/>
            </a:endParaRPr>
          </a:p>
        </p:txBody>
      </p:sp>
      <p:sp>
        <p:nvSpPr>
          <p:cNvPr id="67587" name="コンテンツ プレースホルダ 2"/>
          <p:cNvSpPr>
            <a:spLocks noGrp="1"/>
          </p:cNvSpPr>
          <p:nvPr>
            <p:ph idx="1"/>
          </p:nvPr>
        </p:nvSpPr>
        <p:spPr/>
        <p:txBody>
          <a:bodyPr/>
          <a:lstStyle/>
          <a:p>
            <a:r>
              <a:rPr lang="en-US" altLang="ja-JP" sz="2400" dirty="0" smtClean="0">
                <a:latin typeface="Arial Rounded MT Bold" charset="0"/>
              </a:rPr>
              <a:t>Basically the same configuration as KEKB</a:t>
            </a:r>
          </a:p>
          <a:p>
            <a:pPr lvl="1"/>
            <a:r>
              <a:rPr lang="en-US" altLang="ja-JP" sz="2000" dirty="0" smtClean="0">
                <a:latin typeface="Arial Rounded MT Bold" charset="0"/>
              </a:rPr>
              <a:t>Intelligent panels – pulse-by-pulse EVG Sequences – EVR PV databases</a:t>
            </a:r>
          </a:p>
          <a:p>
            <a:r>
              <a:rPr lang="en-US" altLang="ja-JP" sz="2400" dirty="0" smtClean="0">
                <a:latin typeface="Arial Rounded MT Bold" charset="0"/>
              </a:rPr>
              <a:t>Need to upgrade to newer device driver/support with new register mapping</a:t>
            </a:r>
          </a:p>
          <a:p>
            <a:pPr lvl="1"/>
            <a:r>
              <a:rPr lang="en-US" altLang="ja-JP" sz="2000" dirty="0" smtClean="0">
                <a:latin typeface="Arial Rounded MT Bold" charset="0"/>
              </a:rPr>
              <a:t>Under evaluation with newer firmware/EPICS support</a:t>
            </a:r>
          </a:p>
          <a:p>
            <a:r>
              <a:rPr lang="en-US" altLang="ja-JP" sz="2400" dirty="0" smtClean="0">
                <a:latin typeface="Arial Rounded MT Bold" charset="0"/>
              </a:rPr>
              <a:t>Need more coordinated beam pattern generation</a:t>
            </a:r>
          </a:p>
          <a:p>
            <a:pPr lvl="1"/>
            <a:r>
              <a:rPr lang="en-US" altLang="ja-JP" sz="2000" dirty="0" smtClean="0">
                <a:latin typeface="Arial Rounded MT Bold" charset="0"/>
              </a:rPr>
              <a:t>Need dependencies between pulses</a:t>
            </a:r>
          </a:p>
          <a:p>
            <a:pPr lvl="1"/>
            <a:r>
              <a:rPr lang="en-US" altLang="ja-JP" sz="2000" dirty="0" smtClean="0">
                <a:latin typeface="Arial Rounded MT Bold" charset="0"/>
              </a:rPr>
              <a:t>Need to decide whether to change phases at DR</a:t>
            </a:r>
          </a:p>
          <a:p>
            <a:r>
              <a:rPr lang="en-US" altLang="ja-JP" sz="2400" dirty="0" smtClean="0">
                <a:latin typeface="Arial Rounded MT Bold" charset="0"/>
              </a:rPr>
              <a:t>Need synchronization to laser rf gun</a:t>
            </a:r>
          </a:p>
          <a:p>
            <a:pPr lvl="1"/>
            <a:r>
              <a:rPr lang="en-US" altLang="ja-JP" sz="2000" dirty="0" smtClean="0">
                <a:latin typeface="Arial Rounded MT Bold" charset="0"/>
              </a:rPr>
              <a:t>Laser based on local oscillator, need PLL and stabilization strategy</a:t>
            </a:r>
          </a:p>
          <a:p>
            <a:r>
              <a:rPr lang="en-US" altLang="ja-JP" sz="2500" dirty="0" smtClean="0">
                <a:latin typeface="Arial Rounded MT Bold" charset="0"/>
              </a:rPr>
              <a:t>Possible more addition of event receivers to BT and Rings</a:t>
            </a:r>
          </a:p>
          <a:p>
            <a:r>
              <a:rPr lang="en-US" altLang="ja-JP" sz="2500" dirty="0" smtClean="0">
                <a:latin typeface="Arial Rounded MT Bold" charset="0"/>
              </a:rPr>
              <a:t>Possible upward links for bucket selection data (SSRF or MRF)</a:t>
            </a:r>
          </a:p>
          <a:p>
            <a:r>
              <a:rPr lang="en-US" altLang="ja-JP" sz="2400" dirty="0" smtClean="0">
                <a:latin typeface="Arial Rounded MT Bold" charset="0"/>
              </a:rPr>
              <a:t>Linux-based device support for EVR/PLC from SSRF on F3RP61</a:t>
            </a:r>
          </a:p>
          <a:p>
            <a:pPr lvl="1"/>
            <a:r>
              <a:rPr lang="en-US" altLang="ja-JP" sz="2000" dirty="0" smtClean="0">
                <a:latin typeface="Arial Rounded MT Bold" charset="0"/>
              </a:rPr>
              <a:t>Should be simple (?) based on standard FAM3 bus access</a:t>
            </a:r>
            <a:endParaRPr lang="ja-JP" altLang="en-US" sz="2000" dirty="0" smtClean="0">
              <a:latin typeface="Arial Rounded MT Bold" charset="0"/>
            </a:endParaRPr>
          </a:p>
        </p:txBody>
      </p:sp>
      <p:sp>
        <p:nvSpPr>
          <p:cNvPr id="67588" name="スライド番号プレースホルダ 3"/>
          <p:cNvSpPr>
            <a:spLocks noGrp="1"/>
          </p:cNvSpPr>
          <p:nvPr>
            <p:ph type="sldNum" sz="quarter" idx="10"/>
          </p:nvPr>
        </p:nvSpPr>
        <p:spPr>
          <a:noFill/>
        </p:spPr>
        <p:txBody>
          <a:bodyPr/>
          <a:lstStyle/>
          <a:p>
            <a:fld id="{DE9BBB21-8F82-F84F-8465-1C0E2A162979}" type="slidenum">
              <a:rPr lang="en-US" altLang="ja-JP" smtClean="0">
                <a:latin typeface="Arial Rounded MT Bold" charset="0"/>
                <a:ea typeface="Osaka" charset="-128"/>
                <a:cs typeface="Osaka" charset="-128"/>
              </a:rPr>
              <a:pPr/>
              <a:t>29</a:t>
            </a:fld>
            <a:endParaRPr lang="en-US" altLang="ja-JP" dirty="0" smtClean="0">
              <a:latin typeface="Arial Rounded MT Bold" charset="0"/>
              <a:ea typeface="Osaka" charset="-128"/>
              <a:cs typeface="Osaka" charset="-128"/>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mj-ea"/>
              </a:rPr>
              <a:t>昨年までの</a:t>
            </a:r>
            <a:r>
              <a:rPr lang="en-US" altLang="ja-JP" dirty="0" smtClean="0">
                <a:latin typeface="+mj-ea"/>
              </a:rPr>
              <a:t> </a:t>
            </a:r>
            <a:r>
              <a:rPr lang="en-US" altLang="ja-JP" dirty="0" smtClean="0">
                <a:latin typeface="+mj-ea"/>
              </a:rPr>
              <a:t>KEKB </a:t>
            </a:r>
            <a:r>
              <a:rPr lang="ja-JP" altLang="en-US" dirty="0" smtClean="0"/>
              <a:t>での制御</a:t>
            </a:r>
            <a:endParaRPr lang="ja-JP" altLang="en-US" dirty="0"/>
          </a:p>
        </p:txBody>
      </p:sp>
      <p:sp>
        <p:nvSpPr>
          <p:cNvPr id="3" name="コンテンツ プレースホルダ 2"/>
          <p:cNvSpPr>
            <a:spLocks noGrp="1"/>
          </p:cNvSpPr>
          <p:nvPr>
            <p:ph idx="1"/>
          </p:nvPr>
        </p:nvSpPr>
        <p:spPr/>
        <p:txBody>
          <a:bodyPr/>
          <a:lstStyle/>
          <a:p>
            <a:r>
              <a:rPr lang="en-US" altLang="ja-JP" dirty="0" smtClean="0">
                <a:latin typeface="+mn-ea"/>
              </a:rPr>
              <a:t>EPICS </a:t>
            </a:r>
            <a:r>
              <a:rPr lang="ja-JP" altLang="en-US" dirty="0" smtClean="0">
                <a:latin typeface="+mn-ea"/>
              </a:rPr>
              <a:t>を制御ソフトウェア環境として利用</a:t>
            </a:r>
            <a:endParaRPr lang="en-US" altLang="ja-JP" dirty="0" smtClean="0">
              <a:latin typeface="+mn-ea"/>
            </a:endParaRPr>
          </a:p>
          <a:p>
            <a:pPr lvl="1"/>
            <a:r>
              <a:rPr lang="ja-JP" altLang="en-US" dirty="0" smtClean="0">
                <a:latin typeface="+mn-ea"/>
              </a:rPr>
              <a:t>建設時にはこの業界で広く使われ始めていた</a:t>
            </a:r>
            <a:endParaRPr lang="en-US" altLang="ja-JP" dirty="0" smtClean="0">
              <a:latin typeface="+mn-ea"/>
            </a:endParaRPr>
          </a:p>
          <a:p>
            <a:pPr lvl="1"/>
            <a:r>
              <a:rPr lang="ja-JP" altLang="en-US" dirty="0" smtClean="0">
                <a:latin typeface="+mn-ea"/>
              </a:rPr>
              <a:t>いくつかのフィールドネットワークを組み合わせた</a:t>
            </a:r>
            <a:endParaRPr lang="en-US" altLang="ja-JP" dirty="0" smtClean="0">
              <a:latin typeface="+mn-ea"/>
            </a:endParaRPr>
          </a:p>
          <a:p>
            <a:pPr lvl="2"/>
            <a:r>
              <a:rPr lang="en-US" altLang="ja-JP" dirty="0" smtClean="0">
                <a:latin typeface="+mn-ea"/>
              </a:rPr>
              <a:t>VME, CAMAC, </a:t>
            </a:r>
            <a:r>
              <a:rPr lang="en-US" altLang="ja-JP" dirty="0" err="1" smtClean="0">
                <a:latin typeface="+mn-ea"/>
              </a:rPr>
              <a:t>ArcNet</a:t>
            </a:r>
            <a:r>
              <a:rPr lang="en-US" altLang="ja-JP" dirty="0" smtClean="0">
                <a:latin typeface="+mn-ea"/>
              </a:rPr>
              <a:t>, GPIB, etc</a:t>
            </a:r>
          </a:p>
          <a:p>
            <a:pPr lvl="3"/>
            <a:endParaRPr lang="en-US" altLang="ja-JP" dirty="0" smtClean="0">
              <a:latin typeface="+mn-ea"/>
            </a:endParaRPr>
          </a:p>
          <a:p>
            <a:r>
              <a:rPr lang="ja-JP" altLang="en-US" dirty="0" smtClean="0">
                <a:latin typeface="+mn-ea"/>
              </a:rPr>
              <a:t>スクリプト言語を利用した運転ソフトウェア</a:t>
            </a:r>
            <a:endParaRPr lang="en-US" altLang="ja-JP" dirty="0" smtClean="0">
              <a:latin typeface="+mn-ea"/>
            </a:endParaRPr>
          </a:p>
          <a:p>
            <a:pPr lvl="1"/>
            <a:r>
              <a:rPr lang="en-US" altLang="ja-JP" dirty="0" err="1" smtClean="0">
                <a:latin typeface="+mn-ea"/>
              </a:rPr>
              <a:t>SADScript/Tk</a:t>
            </a:r>
            <a:r>
              <a:rPr lang="en-US" altLang="ja-JP" dirty="0" smtClean="0">
                <a:latin typeface="+mn-ea"/>
              </a:rPr>
              <a:t>, Python/</a:t>
            </a:r>
            <a:r>
              <a:rPr lang="en-US" altLang="ja-JP" dirty="0" err="1" smtClean="0">
                <a:latin typeface="+mn-ea"/>
              </a:rPr>
              <a:t>Tk</a:t>
            </a:r>
            <a:r>
              <a:rPr lang="en-US" altLang="ja-JP" dirty="0" smtClean="0">
                <a:latin typeface="+mn-ea"/>
              </a:rPr>
              <a:t>, </a:t>
            </a:r>
            <a:r>
              <a:rPr lang="en-US" altLang="ja-JP" dirty="0" err="1" smtClean="0">
                <a:latin typeface="+mn-ea"/>
              </a:rPr>
              <a:t>Tcl/Tk</a:t>
            </a:r>
            <a:r>
              <a:rPr lang="en-US" altLang="ja-JP" dirty="0" smtClean="0">
                <a:latin typeface="+mn-ea"/>
              </a:rPr>
              <a:t> </a:t>
            </a:r>
            <a:r>
              <a:rPr lang="ja-JP" altLang="en-US" dirty="0" smtClean="0">
                <a:latin typeface="+mn-ea"/>
              </a:rPr>
              <a:t>などを多用</a:t>
            </a:r>
            <a:endParaRPr lang="en-US" altLang="ja-JP" dirty="0" smtClean="0">
              <a:latin typeface="+mn-ea"/>
            </a:endParaRPr>
          </a:p>
          <a:p>
            <a:pPr lvl="2"/>
            <a:r>
              <a:rPr lang="ja-JP" altLang="en-US" dirty="0" smtClean="0">
                <a:latin typeface="+mn-ea"/>
              </a:rPr>
              <a:t>特に</a:t>
            </a:r>
            <a:r>
              <a:rPr lang="en-US" altLang="ja-JP" dirty="0" smtClean="0">
                <a:latin typeface="+mn-ea"/>
              </a:rPr>
              <a:t> </a:t>
            </a:r>
            <a:r>
              <a:rPr lang="en-US" altLang="ja-JP" dirty="0" err="1" smtClean="0">
                <a:latin typeface="+mn-ea"/>
              </a:rPr>
              <a:t>SADScript</a:t>
            </a:r>
            <a:r>
              <a:rPr lang="en-US" altLang="ja-JP" dirty="0" smtClean="0">
                <a:latin typeface="+mn-ea"/>
              </a:rPr>
              <a:t> </a:t>
            </a:r>
            <a:r>
              <a:rPr lang="ja-JP" altLang="en-US" dirty="0" smtClean="0">
                <a:latin typeface="+mn-ea"/>
              </a:rPr>
              <a:t>は加速器</a:t>
            </a:r>
            <a:r>
              <a:rPr lang="en-US" altLang="ja-JP" dirty="0" smtClean="0">
                <a:latin typeface="+mn-ea"/>
              </a:rPr>
              <a:t>, EPICS, </a:t>
            </a:r>
            <a:r>
              <a:rPr lang="ja-JP" altLang="en-US" dirty="0" smtClean="0">
                <a:latin typeface="+mn-ea"/>
              </a:rPr>
              <a:t>グラフィクスの橋渡し</a:t>
            </a:r>
            <a:endParaRPr lang="en-US" altLang="ja-JP" dirty="0" smtClean="0">
              <a:latin typeface="+mn-ea"/>
            </a:endParaRPr>
          </a:p>
          <a:p>
            <a:pPr lvl="1"/>
            <a:r>
              <a:rPr lang="ja-JP" altLang="en-US" dirty="0" smtClean="0">
                <a:latin typeface="+mn-ea"/>
              </a:rPr>
              <a:t>朝のミーティングで新しい提案があると、夕方には運転方法が一変していることも</a:t>
            </a:r>
            <a:endParaRPr lang="en-US" altLang="ja-JP" dirty="0" smtClean="0">
              <a:latin typeface="+mn-ea"/>
            </a:endParaRPr>
          </a:p>
          <a:p>
            <a:pPr lvl="2"/>
            <a:r>
              <a:rPr lang="en-US" altLang="ja-JP" dirty="0" smtClean="0">
                <a:latin typeface="+mn-ea"/>
              </a:rPr>
              <a:t>SLAC </a:t>
            </a:r>
            <a:r>
              <a:rPr lang="ja-JP" altLang="en-US" dirty="0" smtClean="0"/>
              <a:t>との競争では大きな力に</a:t>
            </a:r>
            <a:endParaRPr lang="ja-JP" altLang="en-US" dirty="0"/>
          </a:p>
        </p:txBody>
      </p:sp>
      <p:sp>
        <p:nvSpPr>
          <p:cNvPr id="4" name="スライド番号プレースホルダ 3"/>
          <p:cNvSpPr>
            <a:spLocks noGrp="1"/>
          </p:cNvSpPr>
          <p:nvPr>
            <p:ph type="sldNum" sz="quarter" idx="10"/>
          </p:nvPr>
        </p:nvSpPr>
        <p:spPr/>
        <p:txBody>
          <a:bodyPr/>
          <a:lstStyle/>
          <a:p>
            <a:pPr>
              <a:defRPr/>
            </a:pPr>
            <a:fld id="{4D221721-5FDC-D445-9F85-7F3CCA7B1AE5}" type="slidenum">
              <a:rPr lang="en-US" altLang="ja-JP" smtClean="0"/>
              <a:pPr>
                <a:defRPr/>
              </a:pPr>
              <a:t>3</a:t>
            </a:fld>
            <a:endParaRPr lang="en-US" altLang="ja-JP" dirty="0"/>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Pulsed power supply interface</a:t>
            </a:r>
            <a:endParaRPr lang="ja-JP" altLang="en-US" dirty="0"/>
          </a:p>
        </p:txBody>
      </p:sp>
      <p:sp>
        <p:nvSpPr>
          <p:cNvPr id="3" name="コンテンツ プレースホルダ 2"/>
          <p:cNvSpPr>
            <a:spLocks noGrp="1"/>
          </p:cNvSpPr>
          <p:nvPr>
            <p:ph idx="1"/>
          </p:nvPr>
        </p:nvSpPr>
        <p:spPr/>
        <p:txBody>
          <a:bodyPr/>
          <a:lstStyle/>
          <a:p>
            <a:r>
              <a:rPr lang="en-US" altLang="ja-JP" dirty="0" smtClean="0"/>
              <a:t>In KEKB</a:t>
            </a:r>
          </a:p>
          <a:p>
            <a:pPr lvl="1"/>
            <a:r>
              <a:rPr lang="en-US" altLang="ja-JP" dirty="0" smtClean="0"/>
              <a:t>Beam trigger was provided</a:t>
            </a:r>
          </a:p>
          <a:p>
            <a:pPr lvl="2"/>
            <a:r>
              <a:rPr lang="en-US" altLang="ja-JP" dirty="0" smtClean="0"/>
              <a:t>50Hz, 25Hz, 10Hz, 5Hz, … non-equal interval</a:t>
            </a:r>
          </a:p>
          <a:p>
            <a:r>
              <a:rPr lang="en-US" altLang="ja-JP" dirty="0" smtClean="0"/>
              <a:t>In SuperKEKB</a:t>
            </a:r>
          </a:p>
          <a:p>
            <a:pPr lvl="1"/>
            <a:r>
              <a:rPr lang="en-US" altLang="ja-JP" dirty="0" smtClean="0"/>
              <a:t>Beam trigger and a pre-trigger 18-22ms before</a:t>
            </a:r>
          </a:p>
          <a:p>
            <a:pPr lvl="2"/>
            <a:r>
              <a:rPr lang="en-US" altLang="ja-JP" dirty="0" smtClean="0"/>
              <a:t>To stabilize the power supply</a:t>
            </a:r>
          </a:p>
          <a:p>
            <a:pPr lvl="2"/>
            <a:r>
              <a:rPr lang="en-US" altLang="ja-JP" dirty="0" smtClean="0"/>
              <a:t>If necessary and effective</a:t>
            </a:r>
            <a:endParaRPr lang="ja-JP" altLang="en-US" dirty="0"/>
          </a:p>
        </p:txBody>
      </p:sp>
      <p:sp>
        <p:nvSpPr>
          <p:cNvPr id="4" name="スライド番号プレースホルダ 3"/>
          <p:cNvSpPr>
            <a:spLocks noGrp="1"/>
          </p:cNvSpPr>
          <p:nvPr>
            <p:ph type="sldNum" sz="quarter" idx="10"/>
          </p:nvPr>
        </p:nvSpPr>
        <p:spPr/>
        <p:txBody>
          <a:bodyPr/>
          <a:lstStyle/>
          <a:p>
            <a:pPr>
              <a:defRPr/>
            </a:pPr>
            <a:fld id="{4D221721-5FDC-D445-9F85-7F3CCA7B1AE5}" type="slidenum">
              <a:rPr lang="en-US" altLang="ja-JP" smtClean="0"/>
              <a:pPr>
                <a:defRPr/>
              </a:pPr>
              <a:t>30</a:t>
            </a:fld>
            <a:endParaRPr lang="en-US" altLang="ja-JP" dirty="0"/>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Reducing deadtime at pixel detectors</a:t>
            </a:r>
            <a:endParaRPr lang="ja-JP" altLang="en-US" dirty="0"/>
          </a:p>
        </p:txBody>
      </p:sp>
      <p:sp>
        <p:nvSpPr>
          <p:cNvPr id="3" name="コンテンツ プレースホルダ 2"/>
          <p:cNvSpPr>
            <a:spLocks noGrp="1"/>
          </p:cNvSpPr>
          <p:nvPr>
            <p:ph idx="1"/>
          </p:nvPr>
        </p:nvSpPr>
        <p:spPr/>
        <p:txBody>
          <a:bodyPr/>
          <a:lstStyle/>
          <a:p>
            <a:r>
              <a:rPr lang="en-US" altLang="ja-JP" dirty="0" smtClean="0"/>
              <a:t>Pixel detector read-out do not provide </a:t>
            </a:r>
            <a:r>
              <a:rPr lang="en-US" altLang="ja-JP" dirty="0" err="1" smtClean="0"/>
              <a:t>azimuthal</a:t>
            </a:r>
            <a:r>
              <a:rPr lang="en-US" altLang="ja-JP" dirty="0" smtClean="0"/>
              <a:t> veto</a:t>
            </a:r>
          </a:p>
          <a:p>
            <a:pPr lvl="1"/>
            <a:r>
              <a:rPr lang="en-US" altLang="ja-JP" dirty="0" smtClean="0"/>
              <a:t>Are there any injection schemes that co-operate with  pixel detectors better?</a:t>
            </a:r>
          </a:p>
          <a:p>
            <a:pPr lvl="1"/>
            <a:r>
              <a:rPr lang="en-US" altLang="ja-JP" dirty="0" smtClean="0"/>
              <a:t>One of injection schemes (50Hz before DR and 25Hz (e- &amp; e+) after DR) needs much modification to accelerators and may bring operational instabilities and </a:t>
            </a:r>
            <a:r>
              <a:rPr lang="en-US" altLang="ja-JP" dirty="0" err="1" smtClean="0"/>
              <a:t>difficulites</a:t>
            </a:r>
            <a:r>
              <a:rPr lang="en-US" altLang="ja-JP" dirty="0" smtClean="0"/>
              <a:t>.  It provides only 50% improvement. </a:t>
            </a:r>
          </a:p>
          <a:p>
            <a:pPr lvl="1"/>
            <a:r>
              <a:rPr lang="en-US" altLang="ja-JP" dirty="0" smtClean="0"/>
              <a:t>Basically we need many injectors to solve the issue, that cost much.</a:t>
            </a:r>
          </a:p>
          <a:p>
            <a:pPr lvl="1"/>
            <a:r>
              <a:rPr lang="en-US" altLang="ja-JP" dirty="0" smtClean="0"/>
              <a:t>We may have to co-operate with 10-20% </a:t>
            </a:r>
            <a:r>
              <a:rPr lang="en-US" altLang="ja-JP" dirty="0" err="1" smtClean="0"/>
              <a:t>deadtime</a:t>
            </a:r>
            <a:r>
              <a:rPr lang="en-US" altLang="ja-JP" dirty="0" smtClean="0"/>
              <a:t>. </a:t>
            </a:r>
            <a:endParaRPr lang="ja-JP" altLang="en-US" dirty="0"/>
          </a:p>
        </p:txBody>
      </p:sp>
      <p:sp>
        <p:nvSpPr>
          <p:cNvPr id="4" name="スライド番号プレースホルダ 3"/>
          <p:cNvSpPr>
            <a:spLocks noGrp="1"/>
          </p:cNvSpPr>
          <p:nvPr>
            <p:ph type="sldNum" sz="quarter" idx="10"/>
          </p:nvPr>
        </p:nvSpPr>
        <p:spPr/>
        <p:txBody>
          <a:bodyPr/>
          <a:lstStyle/>
          <a:p>
            <a:pPr>
              <a:defRPr/>
            </a:pPr>
            <a:fld id="{4D221721-5FDC-D445-9F85-7F3CCA7B1AE5}" type="slidenum">
              <a:rPr lang="en-US" altLang="ja-JP" smtClean="0"/>
              <a:pPr>
                <a:defRPr/>
              </a:pPr>
              <a:t>31</a:t>
            </a:fld>
            <a:endParaRPr lang="en-US" altLang="ja-JP" dirty="0"/>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RF Phase Modulation</a:t>
            </a:r>
            <a:endParaRPr lang="ja-JP" altLang="en-US" dirty="0"/>
          </a:p>
        </p:txBody>
      </p:sp>
      <p:sp>
        <p:nvSpPr>
          <p:cNvPr id="3" name="コンテンツ プレースホルダ 2"/>
          <p:cNvSpPr>
            <a:spLocks noGrp="1"/>
          </p:cNvSpPr>
          <p:nvPr>
            <p:ph idx="1"/>
          </p:nvPr>
        </p:nvSpPr>
        <p:spPr/>
        <p:txBody>
          <a:bodyPr/>
          <a:lstStyle/>
          <a:p>
            <a:r>
              <a:rPr lang="en-US" altLang="ja-JP" sz="3200" dirty="0" smtClean="0"/>
              <a:t>Recommendation at machine advisory committee</a:t>
            </a:r>
          </a:p>
          <a:p>
            <a:pPr lvl="1"/>
            <a:r>
              <a:rPr lang="en-US" altLang="ja-JP" sz="2800" dirty="0" smtClean="0"/>
              <a:t>Consider RF phase modulation at damping ring to increase the flexibility</a:t>
            </a:r>
          </a:p>
          <a:p>
            <a:r>
              <a:rPr lang="en-US" altLang="ja-JP" sz="3200" dirty="0" smtClean="0"/>
              <a:t>Originally, the super-conducting cavity was a only fear for instability</a:t>
            </a:r>
          </a:p>
          <a:p>
            <a:pPr lvl="2"/>
            <a:r>
              <a:rPr lang="en-US" altLang="ja-JP" sz="2400" dirty="0" smtClean="0"/>
              <a:t>KEKB : linac phase modulation against MR, and phase modulations between pulsed RF stations</a:t>
            </a:r>
          </a:p>
          <a:p>
            <a:pPr lvl="2"/>
            <a:r>
              <a:rPr lang="en-US" altLang="ja-JP" sz="2400" dirty="0" smtClean="0"/>
              <a:t>SuperKEKB : may add DR phase modulation against MR</a:t>
            </a:r>
          </a:p>
          <a:p>
            <a:r>
              <a:rPr lang="en-US" altLang="ja-JP" sz="3200" dirty="0" smtClean="0"/>
              <a:t>Now it surely adds more room for future extensions</a:t>
            </a:r>
          </a:p>
          <a:p>
            <a:pPr lvl="1"/>
            <a:r>
              <a:rPr lang="en-US" altLang="ja-JP" sz="2800" dirty="0" smtClean="0"/>
              <a:t>Planned to visit SLAC… Suetake et al.</a:t>
            </a:r>
            <a:endParaRPr lang="ja-JP" altLang="en-US" sz="2800" dirty="0"/>
          </a:p>
        </p:txBody>
      </p:sp>
      <p:sp>
        <p:nvSpPr>
          <p:cNvPr id="4" name="スライド番号プレースホルダ 3"/>
          <p:cNvSpPr>
            <a:spLocks noGrp="1"/>
          </p:cNvSpPr>
          <p:nvPr>
            <p:ph type="sldNum" sz="quarter" idx="10"/>
          </p:nvPr>
        </p:nvSpPr>
        <p:spPr/>
        <p:txBody>
          <a:bodyPr/>
          <a:lstStyle/>
          <a:p>
            <a:pPr>
              <a:defRPr/>
            </a:pPr>
            <a:fld id="{4D221721-5FDC-D445-9F85-7F3CCA7B1AE5}" type="slidenum">
              <a:rPr lang="en-US" altLang="ja-JP" smtClean="0"/>
              <a:pPr>
                <a:defRPr/>
              </a:pPr>
              <a:t>32</a:t>
            </a:fld>
            <a:endParaRPr lang="en-US" altLang="ja-JP" dirty="0"/>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タイトル 1"/>
          <p:cNvSpPr>
            <a:spLocks noGrp="1"/>
          </p:cNvSpPr>
          <p:nvPr>
            <p:ph type="title"/>
          </p:nvPr>
        </p:nvSpPr>
        <p:spPr/>
        <p:txBody>
          <a:bodyPr/>
          <a:lstStyle/>
          <a:p>
            <a:r>
              <a:rPr lang="en-US" altLang="ja-JP" dirty="0" smtClean="0">
                <a:latin typeface="Arial Rounded MT Bold" charset="0"/>
              </a:rPr>
              <a:t>SuperKEKB Plan (1)</a:t>
            </a:r>
            <a:endParaRPr lang="ja-JP" altLang="en-US" smtClean="0">
              <a:latin typeface="Arial Rounded MT Bold" charset="0"/>
            </a:endParaRPr>
          </a:p>
        </p:txBody>
      </p:sp>
      <p:sp>
        <p:nvSpPr>
          <p:cNvPr id="45059" name="コンテンツ プレースホルダ 2"/>
          <p:cNvSpPr>
            <a:spLocks noGrp="1"/>
          </p:cNvSpPr>
          <p:nvPr>
            <p:ph idx="1"/>
          </p:nvPr>
        </p:nvSpPr>
        <p:spPr/>
        <p:txBody>
          <a:bodyPr/>
          <a:lstStyle/>
          <a:p>
            <a:r>
              <a:rPr lang="en-US" altLang="ja-JP" sz="2800" dirty="0" smtClean="0">
                <a:latin typeface="Arial Rounded MT Bold" charset="0"/>
              </a:rPr>
              <a:t>For nano-beam scheme with 40-times higher luminosity </a:t>
            </a:r>
          </a:p>
          <a:p>
            <a:pPr lvl="1"/>
            <a:r>
              <a:rPr lang="en-US" altLang="ja-JP" sz="2400" dirty="0" smtClean="0">
                <a:latin typeface="Arial Rounded MT Bold" charset="0"/>
              </a:rPr>
              <a:t>Many new facilities should be required</a:t>
            </a:r>
          </a:p>
          <a:p>
            <a:r>
              <a:rPr lang="en-US" altLang="ja-JP" sz="2800" dirty="0" smtClean="0">
                <a:latin typeface="Arial Rounded MT Bold" charset="0"/>
              </a:rPr>
              <a:t>Will start based on the existent environment</a:t>
            </a:r>
          </a:p>
          <a:p>
            <a:pPr lvl="1"/>
            <a:r>
              <a:rPr lang="en-US" altLang="ja-JP" sz="2400" dirty="0" smtClean="0">
                <a:latin typeface="Arial Rounded MT Bold" charset="0"/>
              </a:rPr>
              <a:t>With additional concept of CA everywhere</a:t>
            </a:r>
          </a:p>
          <a:p>
            <a:r>
              <a:rPr lang="en-US" altLang="ja-JP" sz="2800" dirty="0" smtClean="0">
                <a:latin typeface="Arial Rounded MT Bold" charset="0"/>
              </a:rPr>
              <a:t>Help device groups to have better global controls</a:t>
            </a:r>
          </a:p>
          <a:p>
            <a:pPr lvl="1"/>
            <a:r>
              <a:rPr lang="en-US" altLang="ja-JP" sz="2400" dirty="0" smtClean="0">
                <a:latin typeface="Arial Rounded MT Bold" charset="0"/>
              </a:rPr>
              <a:t>Replacement of old installations such as CAMAC</a:t>
            </a:r>
          </a:p>
          <a:p>
            <a:pPr lvl="1"/>
            <a:r>
              <a:rPr lang="en-US" altLang="ja-JP" sz="2400" dirty="0" smtClean="0">
                <a:latin typeface="Arial Rounded MT Bold" charset="0"/>
              </a:rPr>
              <a:t>Solutions not only VME but also other types of controllers, embedded EPICS if possible</a:t>
            </a:r>
          </a:p>
          <a:p>
            <a:r>
              <a:rPr lang="en-US" altLang="ja-JP" sz="2800" dirty="0" smtClean="0">
                <a:latin typeface="Arial Rounded MT Bold" charset="0"/>
              </a:rPr>
              <a:t>Faster networks for the groups who can build controllers by themselves</a:t>
            </a:r>
          </a:p>
          <a:p>
            <a:r>
              <a:rPr lang="en-US" altLang="ja-JP" sz="2800" dirty="0" smtClean="0">
                <a:latin typeface="Arial Rounded MT Bold" charset="0"/>
              </a:rPr>
              <a:t>Better connection to operational environments</a:t>
            </a:r>
          </a:p>
          <a:p>
            <a:pPr lvl="1"/>
            <a:r>
              <a:rPr lang="en-US" altLang="ja-JP" sz="2400" dirty="0" smtClean="0">
                <a:latin typeface="Arial Rounded MT Bold" charset="0"/>
              </a:rPr>
              <a:t>Keeping SAD environment, etc</a:t>
            </a:r>
          </a:p>
          <a:p>
            <a:pPr lvl="1"/>
            <a:r>
              <a:rPr lang="en-US" altLang="ja-JP" sz="2400" dirty="0" smtClean="0">
                <a:latin typeface="Arial Rounded MT Bold" charset="0"/>
              </a:rPr>
              <a:t>Monitoring at offices </a:t>
            </a:r>
            <a:endParaRPr lang="ja-JP" altLang="en-US" sz="2400" dirty="0" smtClean="0">
              <a:latin typeface="Arial Rounded MT Bold" charset="0"/>
            </a:endParaRPr>
          </a:p>
        </p:txBody>
      </p:sp>
      <p:sp>
        <p:nvSpPr>
          <p:cNvPr id="45060" name="スライド番号プレースホルダ 3"/>
          <p:cNvSpPr>
            <a:spLocks noGrp="1"/>
          </p:cNvSpPr>
          <p:nvPr>
            <p:ph type="sldNum" sz="quarter" idx="10"/>
          </p:nvPr>
        </p:nvSpPr>
        <p:spPr>
          <a:noFill/>
        </p:spPr>
        <p:txBody>
          <a:bodyPr/>
          <a:lstStyle/>
          <a:p>
            <a:fld id="{E5753020-81F5-D140-A19F-E9252CAE7620}" type="slidenum">
              <a:rPr lang="en-US" altLang="ja-JP" smtClean="0">
                <a:latin typeface="Arial Rounded MT Bold" charset="0"/>
                <a:ea typeface="Osaka" charset="-128"/>
                <a:cs typeface="Osaka" charset="-128"/>
              </a:rPr>
              <a:pPr/>
              <a:t>33</a:t>
            </a:fld>
            <a:endParaRPr lang="en-US" altLang="ja-JP" dirty="0" smtClean="0">
              <a:latin typeface="Arial Rounded MT Bold" charset="0"/>
              <a:ea typeface="Osaka" charset="-128"/>
              <a:cs typeface="Osaka" charset="-128"/>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タイトル 1"/>
          <p:cNvSpPr>
            <a:spLocks noGrp="1"/>
          </p:cNvSpPr>
          <p:nvPr>
            <p:ph type="title"/>
          </p:nvPr>
        </p:nvSpPr>
        <p:spPr/>
        <p:txBody>
          <a:bodyPr/>
          <a:lstStyle/>
          <a:p>
            <a:r>
              <a:rPr lang="en-US" altLang="ja-JP" dirty="0" smtClean="0">
                <a:latin typeface="Arial Rounded MT Bold" charset="0"/>
              </a:rPr>
              <a:t>SuperKEKB Plan (2)</a:t>
            </a:r>
            <a:endParaRPr lang="ja-JP" altLang="en-US" smtClean="0">
              <a:latin typeface="Arial Rounded MT Bold" charset="0"/>
            </a:endParaRPr>
          </a:p>
        </p:txBody>
      </p:sp>
      <p:sp>
        <p:nvSpPr>
          <p:cNvPr id="46083" name="コンテンツ プレースホルダ 2"/>
          <p:cNvSpPr>
            <a:spLocks noGrp="1"/>
          </p:cNvSpPr>
          <p:nvPr>
            <p:ph idx="1"/>
          </p:nvPr>
        </p:nvSpPr>
        <p:spPr/>
        <p:txBody>
          <a:bodyPr/>
          <a:lstStyle/>
          <a:p>
            <a:r>
              <a:rPr lang="en-US" altLang="ja-JP" sz="2800" dirty="0" smtClean="0">
                <a:latin typeface="Arial Rounded MT Bold" charset="0"/>
              </a:rPr>
              <a:t>Archiving scheme and viewer</a:t>
            </a:r>
          </a:p>
          <a:p>
            <a:pPr lvl="1"/>
            <a:r>
              <a:rPr lang="en-US" altLang="ja-JP" sz="2400" dirty="0" smtClean="0">
                <a:latin typeface="Arial Rounded MT Bold" charset="0"/>
              </a:rPr>
              <a:t>Maybe existing KEKBlog and channel archivers</a:t>
            </a:r>
          </a:p>
          <a:p>
            <a:pPr lvl="2"/>
            <a:r>
              <a:rPr lang="en-US" altLang="ja-JP" sz="2000" dirty="0" smtClean="0">
                <a:latin typeface="Arial Rounded MT Bold" charset="0"/>
              </a:rPr>
              <a:t>New viewer should be developed</a:t>
            </a:r>
          </a:p>
          <a:p>
            <a:r>
              <a:rPr lang="en-US" altLang="ja-JP" sz="2800" dirty="0" smtClean="0">
                <a:latin typeface="Arial Rounded MT Bold" charset="0"/>
              </a:rPr>
              <a:t>Alarm handler</a:t>
            </a:r>
          </a:p>
          <a:p>
            <a:pPr lvl="1"/>
            <a:r>
              <a:rPr lang="en-US" altLang="ja-JP" sz="2400" dirty="0" smtClean="0">
                <a:latin typeface="Arial Rounded MT Bold" charset="0"/>
              </a:rPr>
              <a:t>CSS or Python (to simulate KEKBalarm)</a:t>
            </a:r>
          </a:p>
          <a:p>
            <a:pPr lvl="2"/>
            <a:r>
              <a:rPr lang="en-US" altLang="ja-JP" sz="2000" dirty="0" smtClean="0">
                <a:latin typeface="Arial Rounded MT Bold" charset="0"/>
              </a:rPr>
              <a:t>Evaluating</a:t>
            </a:r>
          </a:p>
          <a:p>
            <a:r>
              <a:rPr lang="en-US" altLang="ja-JP" sz="2800" dirty="0" smtClean="0">
                <a:latin typeface="Arial Rounded MT Bold" charset="0"/>
              </a:rPr>
              <a:t>Operational Log</a:t>
            </a:r>
          </a:p>
          <a:p>
            <a:pPr lvl="1"/>
            <a:r>
              <a:rPr lang="en-US" altLang="ja-JP" sz="2400" dirty="0" smtClean="0">
                <a:latin typeface="Arial Rounded MT Bold" charset="0"/>
              </a:rPr>
              <a:t>In house, two versions with different origins</a:t>
            </a:r>
          </a:p>
          <a:p>
            <a:pPr lvl="2"/>
            <a:r>
              <a:rPr lang="en-US" altLang="ja-JP" sz="2000" dirty="0" smtClean="0">
                <a:latin typeface="Arial Rounded MT Bold" charset="0"/>
              </a:rPr>
              <a:t>Postgres + (Python/Zope and Flash/Flex)</a:t>
            </a:r>
          </a:p>
          <a:p>
            <a:r>
              <a:rPr lang="en-US" altLang="ja-JP" sz="2800" dirty="0" smtClean="0">
                <a:latin typeface="Arial Rounded MT Bold" charset="0"/>
              </a:rPr>
              <a:t>Scripts</a:t>
            </a:r>
          </a:p>
          <a:p>
            <a:pPr lvl="1"/>
            <a:r>
              <a:rPr lang="en-US" altLang="ja-JP" sz="2400" dirty="0" smtClean="0">
                <a:latin typeface="Arial Rounded MT Bold" charset="0"/>
              </a:rPr>
              <a:t>SADscript/Tk, Python/Tk, (decreasing Tcl/Tk)</a:t>
            </a:r>
          </a:p>
          <a:p>
            <a:r>
              <a:rPr lang="en-US" altLang="ja-JP" sz="2800" dirty="0" smtClean="0">
                <a:latin typeface="Arial Rounded MT Bold" charset="0"/>
              </a:rPr>
              <a:t>Displays</a:t>
            </a:r>
          </a:p>
          <a:p>
            <a:pPr lvl="1"/>
            <a:r>
              <a:rPr lang="en-US" altLang="ja-JP" sz="2400" dirty="0" smtClean="0">
                <a:latin typeface="Arial Rounded MT Bold" charset="0"/>
              </a:rPr>
              <a:t>CSS and MEDM/EDM</a:t>
            </a:r>
            <a:endParaRPr lang="ja-JP" altLang="en-US" sz="2400" dirty="0" smtClean="0">
              <a:latin typeface="Arial Rounded MT Bold" charset="0"/>
            </a:endParaRPr>
          </a:p>
        </p:txBody>
      </p:sp>
      <p:sp>
        <p:nvSpPr>
          <p:cNvPr id="46084" name="スライド番号プレースホルダ 3"/>
          <p:cNvSpPr>
            <a:spLocks noGrp="1"/>
          </p:cNvSpPr>
          <p:nvPr>
            <p:ph type="sldNum" sz="quarter" idx="10"/>
          </p:nvPr>
        </p:nvSpPr>
        <p:spPr>
          <a:noFill/>
        </p:spPr>
        <p:txBody>
          <a:bodyPr/>
          <a:lstStyle/>
          <a:p>
            <a:fld id="{A4A5C906-EC83-3240-ACAF-E0CDA464E38C}" type="slidenum">
              <a:rPr lang="en-US" altLang="ja-JP" smtClean="0">
                <a:latin typeface="Arial Rounded MT Bold" charset="0"/>
                <a:ea typeface="Osaka" charset="-128"/>
                <a:cs typeface="Osaka" charset="-128"/>
              </a:rPr>
              <a:pPr/>
              <a:t>34</a:t>
            </a:fld>
            <a:endParaRPr lang="en-US" altLang="ja-JP" dirty="0" smtClean="0">
              <a:latin typeface="Arial Rounded MT Bold" charset="0"/>
              <a:ea typeface="Osaka" charset="-128"/>
              <a:cs typeface="Osaka" charset="-128"/>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タイトル 1"/>
          <p:cNvSpPr>
            <a:spLocks noGrp="1"/>
          </p:cNvSpPr>
          <p:nvPr>
            <p:ph type="title"/>
          </p:nvPr>
        </p:nvSpPr>
        <p:spPr/>
        <p:txBody>
          <a:bodyPr/>
          <a:lstStyle/>
          <a:p>
            <a:r>
              <a:rPr lang="en-US" altLang="ja-JP" dirty="0" smtClean="0">
                <a:latin typeface="Arial Rounded MT Bold" charset="0"/>
              </a:rPr>
              <a:t>SuperKEKB Plan (3)</a:t>
            </a:r>
            <a:endParaRPr lang="ja-JP" altLang="en-US" smtClean="0">
              <a:latin typeface="Arial Rounded MT Bold" charset="0"/>
            </a:endParaRPr>
          </a:p>
        </p:txBody>
      </p:sp>
      <p:sp>
        <p:nvSpPr>
          <p:cNvPr id="47107" name="コンテンツ プレースホルダ 2"/>
          <p:cNvSpPr>
            <a:spLocks noGrp="1"/>
          </p:cNvSpPr>
          <p:nvPr>
            <p:ph idx="1"/>
          </p:nvPr>
        </p:nvSpPr>
        <p:spPr/>
        <p:txBody>
          <a:bodyPr/>
          <a:lstStyle/>
          <a:p>
            <a:r>
              <a:rPr lang="en-US" altLang="ja-JP" dirty="0" smtClean="0">
                <a:latin typeface="Arial Rounded MT Bold" charset="0"/>
              </a:rPr>
              <a:t>Interviews to each device groups</a:t>
            </a:r>
          </a:p>
          <a:p>
            <a:pPr lvl="1"/>
            <a:r>
              <a:rPr lang="en-US" altLang="ja-JP" dirty="0" smtClean="0">
                <a:latin typeface="Arial Rounded MT Bold" charset="0"/>
              </a:rPr>
              <a:t>Planning to have meetings and trainings</a:t>
            </a:r>
          </a:p>
          <a:p>
            <a:pPr lvl="2"/>
            <a:r>
              <a:rPr lang="en-US" altLang="ja-JP" dirty="0" smtClean="0">
                <a:latin typeface="Arial Rounded MT Bold" charset="0"/>
              </a:rPr>
              <a:t>To collect user requirements, etc</a:t>
            </a:r>
          </a:p>
          <a:p>
            <a:pPr lvl="1"/>
            <a:r>
              <a:rPr lang="en-US" altLang="ja-JP" dirty="0" smtClean="0">
                <a:latin typeface="Arial Rounded MT Bold" charset="0"/>
              </a:rPr>
              <a:t>Partially successful for old hardware replacements</a:t>
            </a:r>
          </a:p>
          <a:p>
            <a:pPr lvl="2"/>
            <a:r>
              <a:rPr lang="en-US" altLang="ja-JP" dirty="0" smtClean="0">
                <a:latin typeface="Arial Rounded MT Bold" charset="0"/>
              </a:rPr>
              <a:t>Not yet effective for new functionalities</a:t>
            </a:r>
          </a:p>
          <a:p>
            <a:pPr lvl="3"/>
            <a:r>
              <a:rPr lang="en-US" altLang="ja-JP" dirty="0" smtClean="0">
                <a:latin typeface="Arial Rounded MT Bold" charset="0"/>
              </a:rPr>
              <a:t>Whether both sides do not have experiences</a:t>
            </a:r>
          </a:p>
          <a:p>
            <a:r>
              <a:rPr lang="en-US" altLang="ja-JP" dirty="0" smtClean="0">
                <a:latin typeface="Arial Rounded MT Bold" charset="0"/>
              </a:rPr>
              <a:t>Additional controls</a:t>
            </a:r>
          </a:p>
          <a:p>
            <a:pPr lvl="1"/>
            <a:r>
              <a:rPr lang="en-US" altLang="ja-JP" dirty="0" smtClean="0">
                <a:latin typeface="Arial Rounded MT Bold" charset="0"/>
              </a:rPr>
              <a:t>ex. Global orbit feedback</a:t>
            </a:r>
          </a:p>
          <a:p>
            <a:pPr lvl="2"/>
            <a:r>
              <a:rPr lang="en-US" altLang="ja-JP" dirty="0" smtClean="0">
                <a:latin typeface="Arial Rounded MT Bold" charset="0"/>
              </a:rPr>
              <a:t>May provide EPICS interface, middle-speed feedback, etc</a:t>
            </a:r>
          </a:p>
          <a:p>
            <a:pPr lvl="2"/>
            <a:endParaRPr lang="ja-JP" altLang="en-US" dirty="0" smtClean="0">
              <a:latin typeface="Arial Rounded MT Bold" charset="0"/>
            </a:endParaRPr>
          </a:p>
        </p:txBody>
      </p:sp>
      <p:sp>
        <p:nvSpPr>
          <p:cNvPr id="47108" name="スライド番号プレースホルダ 3"/>
          <p:cNvSpPr>
            <a:spLocks noGrp="1"/>
          </p:cNvSpPr>
          <p:nvPr>
            <p:ph type="sldNum" sz="quarter" idx="10"/>
          </p:nvPr>
        </p:nvSpPr>
        <p:spPr>
          <a:noFill/>
        </p:spPr>
        <p:txBody>
          <a:bodyPr/>
          <a:lstStyle/>
          <a:p>
            <a:fld id="{20D92A41-7580-E647-85B5-FB3CCC13CBB8}" type="slidenum">
              <a:rPr lang="en-US" altLang="ja-JP" smtClean="0">
                <a:latin typeface="Arial Rounded MT Bold" charset="0"/>
                <a:ea typeface="Osaka" charset="-128"/>
                <a:cs typeface="Osaka" charset="-128"/>
              </a:rPr>
              <a:pPr/>
              <a:t>35</a:t>
            </a:fld>
            <a:endParaRPr lang="en-US" altLang="ja-JP" dirty="0" smtClean="0">
              <a:latin typeface="Arial Rounded MT Bold" charset="0"/>
              <a:ea typeface="Osaka" charset="-128"/>
              <a:cs typeface="Osaka" charset="-128"/>
            </a:endParaRP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タイトル 1"/>
          <p:cNvSpPr>
            <a:spLocks noGrp="1"/>
          </p:cNvSpPr>
          <p:nvPr>
            <p:ph type="title"/>
          </p:nvPr>
        </p:nvSpPr>
        <p:spPr/>
        <p:txBody>
          <a:bodyPr/>
          <a:lstStyle/>
          <a:p>
            <a:r>
              <a:rPr lang="en-US" altLang="ja-JP" dirty="0" smtClean="0">
                <a:latin typeface="Arial Rounded MT Bold" charset="0"/>
              </a:rPr>
              <a:t>Summary</a:t>
            </a:r>
            <a:endParaRPr lang="ja-JP" altLang="en-US" smtClean="0">
              <a:latin typeface="Arial Rounded MT Bold" charset="0"/>
            </a:endParaRPr>
          </a:p>
        </p:txBody>
      </p:sp>
      <p:sp>
        <p:nvSpPr>
          <p:cNvPr id="49155" name="コンテンツ プレースホルダ 2"/>
          <p:cNvSpPr>
            <a:spLocks noGrp="1"/>
          </p:cNvSpPr>
          <p:nvPr>
            <p:ph idx="1"/>
          </p:nvPr>
        </p:nvSpPr>
        <p:spPr/>
        <p:txBody>
          <a:bodyPr/>
          <a:lstStyle/>
          <a:p>
            <a:r>
              <a:rPr lang="en-US" altLang="ja-JP" dirty="0">
                <a:latin typeface="Arial Rounded MT Bold" charset="0"/>
              </a:rPr>
              <a:t>Controls Have Interface to Every System in Accelerators</a:t>
            </a:r>
          </a:p>
          <a:p>
            <a:pPr lvl="1"/>
            <a:r>
              <a:rPr lang="en-US" altLang="ja-JP" dirty="0">
                <a:latin typeface="Arial Rounded MT Bold" charset="0"/>
              </a:rPr>
              <a:t>We can Enjoy Accelerator</a:t>
            </a:r>
          </a:p>
          <a:p>
            <a:pPr lvl="1"/>
            <a:endParaRPr lang="en-US" altLang="ja-JP" dirty="0">
              <a:latin typeface="Arial Rounded MT Bold" charset="0"/>
            </a:endParaRPr>
          </a:p>
          <a:p>
            <a:r>
              <a:rPr lang="en-US" altLang="ja-JP" dirty="0">
                <a:latin typeface="Arial Rounded MT Bold" charset="0"/>
              </a:rPr>
              <a:t>There should be Room to Establish Further Controls Utilizing Beam Monitors, RF Monitors, and More</a:t>
            </a:r>
          </a:p>
          <a:p>
            <a:pPr lvl="1"/>
            <a:r>
              <a:rPr lang="en-US" altLang="ja-JP" dirty="0">
                <a:latin typeface="Arial Rounded MT Bold" charset="0"/>
              </a:rPr>
              <a:t>With Phronesis,</a:t>
            </a:r>
            <a:r>
              <a:rPr lang="en-US" altLang="ja-JP" dirty="0" smtClean="0">
                <a:latin typeface="Arial Rounded MT Bold" charset="0"/>
              </a:rPr>
              <a:t> (Ability </a:t>
            </a:r>
            <a:r>
              <a:rPr lang="en-US" altLang="ja-JP" dirty="0">
                <a:latin typeface="Arial Rounded MT Bold" charset="0"/>
              </a:rPr>
              <a:t>to understand the Universal </a:t>
            </a:r>
            <a:r>
              <a:rPr lang="en-US" altLang="ja-JP" dirty="0" smtClean="0">
                <a:latin typeface="Arial Rounded MT Bold" charset="0"/>
              </a:rPr>
              <a:t>Truth)</a:t>
            </a:r>
          </a:p>
          <a:p>
            <a:endParaRPr lang="ja-JP" altLang="en-US" dirty="0">
              <a:latin typeface="Arial Rounded MT Bold" charset="0"/>
            </a:endParaRPr>
          </a:p>
        </p:txBody>
      </p:sp>
      <p:sp>
        <p:nvSpPr>
          <p:cNvPr id="49156" name="スライド番号プレースホルダ 3"/>
          <p:cNvSpPr>
            <a:spLocks noGrp="1"/>
          </p:cNvSpPr>
          <p:nvPr>
            <p:ph type="sldNum" sz="quarter" idx="10"/>
          </p:nvPr>
        </p:nvSpPr>
        <p:spPr>
          <a:noFill/>
        </p:spPr>
        <p:txBody>
          <a:bodyPr/>
          <a:lstStyle/>
          <a:p>
            <a:fld id="{18F48995-4DBE-FD4D-8BEA-5A804FA54F3C}" type="slidenum">
              <a:rPr lang="en-US" altLang="ja-JP">
                <a:latin typeface="Arial Rounded MT Bold" charset="0"/>
                <a:ea typeface="Osaka" charset="-128"/>
                <a:cs typeface="Osaka" charset="-128"/>
              </a:rPr>
              <a:pPr/>
              <a:t>36</a:t>
            </a:fld>
            <a:endParaRPr lang="en-US" altLang="ja-JP" dirty="0">
              <a:latin typeface="Arial Rounded MT Bold" charset="0"/>
              <a:ea typeface="Osaka" charset="-128"/>
              <a:cs typeface="Osaka" charset="-128"/>
            </a:endParaRP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タイトル 1"/>
          <p:cNvSpPr>
            <a:spLocks noGrp="1"/>
          </p:cNvSpPr>
          <p:nvPr>
            <p:ph type="title"/>
          </p:nvPr>
        </p:nvSpPr>
        <p:spPr/>
        <p:txBody>
          <a:bodyPr/>
          <a:lstStyle/>
          <a:p>
            <a:r>
              <a:rPr lang="en-US" altLang="ja-JP" dirty="0" smtClean="0">
                <a:latin typeface="Arial Rounded MT Bold" charset="0"/>
              </a:rPr>
              <a:t>SuperKEKB</a:t>
            </a:r>
            <a:endParaRPr lang="ja-JP" altLang="en-US" smtClean="0">
              <a:latin typeface="Arial Rounded MT Bold" charset="0"/>
            </a:endParaRPr>
          </a:p>
        </p:txBody>
      </p:sp>
      <p:sp>
        <p:nvSpPr>
          <p:cNvPr id="23555" name="コンテンツ プレースホルダ 2"/>
          <p:cNvSpPr>
            <a:spLocks noGrp="1"/>
          </p:cNvSpPr>
          <p:nvPr>
            <p:ph idx="1"/>
          </p:nvPr>
        </p:nvSpPr>
        <p:spPr>
          <a:xfrm>
            <a:off x="177800" y="1260475"/>
            <a:ext cx="10510838" cy="5881688"/>
          </a:xfrm>
        </p:spPr>
        <p:txBody>
          <a:bodyPr/>
          <a:lstStyle/>
          <a:p>
            <a:r>
              <a:rPr lang="en-US" altLang="ja-JP" dirty="0" smtClean="0">
                <a:latin typeface="Arial Rounded MT Bold" charset="0"/>
              </a:rPr>
              <a:t>Electron-positron asymmetric collider</a:t>
            </a:r>
          </a:p>
          <a:p>
            <a:pPr lvl="1"/>
            <a:r>
              <a:rPr lang="en-US" altLang="ja-JP" dirty="0" smtClean="0">
                <a:latin typeface="Arial Rounded MT Bold" charset="0"/>
              </a:rPr>
              <a:t>Based on a decade of successful operation at KEKB</a:t>
            </a:r>
          </a:p>
          <a:p>
            <a:r>
              <a:rPr lang="en-US" altLang="ja-JP" dirty="0" smtClean="0">
                <a:latin typeface="Arial Rounded MT Bold" charset="0"/>
              </a:rPr>
              <a:t>(Most part of) the budget was approved</a:t>
            </a:r>
          </a:p>
          <a:p>
            <a:pPr lvl="1"/>
            <a:r>
              <a:rPr lang="en-US" altLang="ja-JP" dirty="0" smtClean="0">
                <a:latin typeface="Arial Rounded MT Bold" charset="0"/>
              </a:rPr>
              <a:t>Have to start the operation in 2014</a:t>
            </a:r>
          </a:p>
          <a:p>
            <a:pPr lvl="1"/>
            <a:r>
              <a:rPr lang="en-US" altLang="ja-JP" dirty="0" smtClean="0">
                <a:latin typeface="Arial Rounded MT Bold" charset="0"/>
              </a:rPr>
              <a:t>Have to recover the damages by earthquake</a:t>
            </a:r>
          </a:p>
          <a:p>
            <a:r>
              <a:rPr lang="en-US" altLang="ja-JP" dirty="0" smtClean="0">
                <a:latin typeface="Arial Rounded MT Bold" charset="0"/>
              </a:rPr>
              <a:t>Aims at 40-times higher luminosity </a:t>
            </a:r>
          </a:p>
          <a:p>
            <a:pPr lvl="1"/>
            <a:r>
              <a:rPr lang="en-US" altLang="ja-JP" dirty="0" smtClean="0">
                <a:latin typeface="Arial Rounded MT Bold" charset="0"/>
              </a:rPr>
              <a:t>8 x 10</a:t>
            </a:r>
            <a:r>
              <a:rPr lang="en-US" altLang="ja-JP" baseline="30000" dirty="0" smtClean="0">
                <a:latin typeface="Arial Rounded MT Bold" charset="0"/>
              </a:rPr>
              <a:t>35</a:t>
            </a:r>
            <a:r>
              <a:rPr lang="en-US" altLang="ja-JP" dirty="0" smtClean="0">
                <a:latin typeface="Arial Rounded MT Bold" charset="0"/>
              </a:rPr>
              <a:t>cm</a:t>
            </a:r>
            <a:r>
              <a:rPr lang="en-US" altLang="ja-JP" baseline="30000" dirty="0" smtClean="0">
                <a:latin typeface="Arial Rounded MT Bold" charset="0"/>
              </a:rPr>
              <a:t>-2</a:t>
            </a:r>
            <a:r>
              <a:rPr lang="en-US" altLang="ja-JP" dirty="0" smtClean="0">
                <a:latin typeface="Arial Rounded MT Bold" charset="0"/>
              </a:rPr>
              <a:t>s</a:t>
            </a:r>
            <a:r>
              <a:rPr lang="en-US" altLang="ja-JP" baseline="30000" dirty="0" smtClean="0">
                <a:latin typeface="Arial Rounded MT Bold" charset="0"/>
              </a:rPr>
              <a:t>-1</a:t>
            </a:r>
            <a:r>
              <a:rPr lang="en-US" altLang="ja-JP" dirty="0" smtClean="0">
                <a:latin typeface="Arial Rounded MT Bold" charset="0"/>
              </a:rPr>
              <a:t> for further flavor physics studies</a:t>
            </a:r>
          </a:p>
          <a:p>
            <a:pPr lvl="1"/>
            <a:r>
              <a:rPr lang="en-US" altLang="ja-JP" dirty="0" smtClean="0">
                <a:latin typeface="Arial Rounded MT Bold" charset="0"/>
              </a:rPr>
              <a:t>7GeV / 2.6A electron, 4GeV / 3.6A positron </a:t>
            </a:r>
          </a:p>
          <a:p>
            <a:pPr lvl="1"/>
            <a:r>
              <a:rPr lang="en-US" altLang="ja-JP" dirty="0" smtClean="0">
                <a:latin typeface="Symbol" charset="2"/>
                <a:ea typeface="Symbol" charset="2"/>
                <a:cs typeface="Symbol" charset="2"/>
              </a:rPr>
              <a:t>b</a:t>
            </a:r>
            <a:r>
              <a:rPr lang="en-US" altLang="ja-JP" baseline="-25000" dirty="0" smtClean="0">
                <a:latin typeface="Arial Rounded MT Bold" charset="0"/>
              </a:rPr>
              <a:t>y</a:t>
            </a:r>
            <a:r>
              <a:rPr lang="en-US" altLang="ja-JP" dirty="0" smtClean="0">
                <a:latin typeface="Arial Rounded MT Bold" charset="0"/>
              </a:rPr>
              <a:t>* ~ 0.3mm, </a:t>
            </a:r>
            <a:r>
              <a:rPr lang="en-US" altLang="ja-JP" dirty="0" smtClean="0">
                <a:latin typeface="Symbol" charset="2"/>
                <a:ea typeface="Symbol" charset="2"/>
                <a:cs typeface="Symbol" charset="2"/>
              </a:rPr>
              <a:t>e</a:t>
            </a:r>
            <a:r>
              <a:rPr lang="en-US" altLang="ja-JP" baseline="-25000" dirty="0" smtClean="0">
                <a:latin typeface="Arial Rounded MT Bold" charset="0"/>
              </a:rPr>
              <a:t>x </a:t>
            </a:r>
            <a:r>
              <a:rPr lang="en-US" altLang="ja-JP" dirty="0" smtClean="0">
                <a:latin typeface="Arial Rounded MT Bold" charset="0"/>
              </a:rPr>
              <a:t>/</a:t>
            </a:r>
            <a:r>
              <a:rPr lang="en-US" altLang="ja-JP" dirty="0" smtClean="0">
                <a:latin typeface="Symbol" charset="2"/>
                <a:ea typeface="Symbol" charset="2"/>
                <a:cs typeface="Symbol" charset="2"/>
              </a:rPr>
              <a:t>e</a:t>
            </a:r>
            <a:r>
              <a:rPr lang="en-US" altLang="ja-JP" baseline="-25000" dirty="0" smtClean="0">
                <a:latin typeface="Arial Rounded MT Bold" charset="0"/>
              </a:rPr>
              <a:t>y </a:t>
            </a:r>
            <a:r>
              <a:rPr lang="en-US" altLang="ja-JP" dirty="0" smtClean="0">
                <a:latin typeface="Arial Rounded MT Bold" charset="0"/>
              </a:rPr>
              <a:t>~ 4nm/9pm, </a:t>
            </a:r>
            <a:r>
              <a:rPr lang="en-US" altLang="ja-JP" dirty="0" smtClean="0">
                <a:latin typeface="Symbol" charset="2"/>
                <a:ea typeface="Symbol" charset="2"/>
                <a:cs typeface="Symbol" charset="2"/>
              </a:rPr>
              <a:t>s</a:t>
            </a:r>
            <a:r>
              <a:rPr lang="en-US" altLang="ja-JP" baseline="-25000" dirty="0" smtClean="0">
                <a:latin typeface="Arial Rounded MT Bold" charset="0"/>
              </a:rPr>
              <a:t>y </a:t>
            </a:r>
            <a:r>
              <a:rPr lang="en-US" altLang="ja-JP" dirty="0" smtClean="0">
                <a:latin typeface="Arial Rounded MT Bold" charset="0"/>
              </a:rPr>
              <a:t>~ 50nm, </a:t>
            </a:r>
            <a:r>
              <a:rPr lang="en-US" altLang="ja-JP" dirty="0" smtClean="0">
                <a:latin typeface="Symbol" charset="2"/>
                <a:ea typeface="Symbol" charset="2"/>
                <a:cs typeface="Symbol" charset="2"/>
              </a:rPr>
              <a:t>s</a:t>
            </a:r>
            <a:r>
              <a:rPr lang="en-US" altLang="ja-JP" baseline="-25000" dirty="0" smtClean="0">
                <a:latin typeface="Arial Rounded MT Bold" charset="0"/>
              </a:rPr>
              <a:t>z </a:t>
            </a:r>
            <a:r>
              <a:rPr lang="en-US" altLang="ja-JP" dirty="0" smtClean="0">
                <a:latin typeface="Arial Rounded MT Bold" charset="0"/>
              </a:rPr>
              <a:t>~ 6mm</a:t>
            </a:r>
          </a:p>
          <a:p>
            <a:pPr lvl="1"/>
            <a:r>
              <a:rPr lang="en-US" altLang="ja-JP" dirty="0" smtClean="0">
                <a:latin typeface="Arial Rounded MT Bold" charset="0"/>
              </a:rPr>
              <a:t>Ante chamber, longer bend, damping ring, rf gun,etc</a:t>
            </a:r>
          </a:p>
          <a:p>
            <a:pPr lvl="1"/>
            <a:endParaRPr lang="ja-JP" altLang="en-US" dirty="0" smtClean="0">
              <a:latin typeface="Arial Rounded MT Bold" charset="0"/>
            </a:endParaRPr>
          </a:p>
        </p:txBody>
      </p:sp>
      <p:sp>
        <p:nvSpPr>
          <p:cNvPr id="23556" name="スライド番号プレースホルダ 3"/>
          <p:cNvSpPr>
            <a:spLocks noGrp="1"/>
          </p:cNvSpPr>
          <p:nvPr>
            <p:ph type="sldNum" sz="quarter" idx="10"/>
          </p:nvPr>
        </p:nvSpPr>
        <p:spPr>
          <a:noFill/>
        </p:spPr>
        <p:txBody>
          <a:bodyPr/>
          <a:lstStyle/>
          <a:p>
            <a:fld id="{95E6D5EE-529F-1247-BBC0-80EAB3575D68}" type="slidenum">
              <a:rPr lang="en-US" altLang="ja-JP" smtClean="0">
                <a:latin typeface="Arial Rounded MT Bold" charset="0"/>
                <a:ea typeface="Osaka" charset="-128"/>
                <a:cs typeface="Osaka" charset="-128"/>
              </a:rPr>
              <a:pPr/>
              <a:t>37</a:t>
            </a:fld>
            <a:endParaRPr lang="en-US" altLang="ja-JP" dirty="0" smtClean="0">
              <a:latin typeface="Arial Rounded MT Bold" charset="0"/>
              <a:ea typeface="Osaka" charset="-128"/>
              <a:cs typeface="Osaka" charset="-128"/>
            </a:endParaRPr>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タイトル 1"/>
          <p:cNvSpPr>
            <a:spLocks noGrp="1"/>
          </p:cNvSpPr>
          <p:nvPr>
            <p:ph type="title"/>
          </p:nvPr>
        </p:nvSpPr>
        <p:spPr/>
        <p:txBody>
          <a:bodyPr/>
          <a:lstStyle/>
          <a:p>
            <a:r>
              <a:rPr lang="en-US" altLang="ja-JP" dirty="0" smtClean="0">
                <a:latin typeface="Arial Rounded MT Bold" charset="0"/>
              </a:rPr>
              <a:t>In this meeting</a:t>
            </a:r>
            <a:endParaRPr lang="ja-JP" altLang="en-US" smtClean="0">
              <a:latin typeface="Arial Rounded MT Bold" charset="0"/>
            </a:endParaRPr>
          </a:p>
        </p:txBody>
      </p:sp>
      <p:sp>
        <p:nvSpPr>
          <p:cNvPr id="18435" name="コンテンツ プレースホルダ 2"/>
          <p:cNvSpPr>
            <a:spLocks noGrp="1"/>
          </p:cNvSpPr>
          <p:nvPr>
            <p:ph idx="1"/>
          </p:nvPr>
        </p:nvSpPr>
        <p:spPr/>
        <p:txBody>
          <a:bodyPr/>
          <a:lstStyle/>
          <a:p>
            <a:r>
              <a:rPr lang="en-US" altLang="ja-JP" dirty="0" smtClean="0">
                <a:latin typeface="Arial Rounded MT Bold" charset="0"/>
              </a:rPr>
              <a:t>J-PARC</a:t>
            </a:r>
          </a:p>
          <a:p>
            <a:pPr lvl="1"/>
            <a:r>
              <a:rPr lang="en-US" altLang="ja-JP" dirty="0" smtClean="0">
                <a:latin typeface="Arial Rounded MT Bold" charset="0"/>
              </a:rPr>
              <a:t>Norihiko Kamikubota (</a:t>
            </a:r>
            <a:r>
              <a:rPr lang="ja-JP" altLang="en-US" dirty="0" smtClean="0">
                <a:latin typeface="Arial Rounded MT Bold" charset="0"/>
              </a:rPr>
              <a:t>上窪田</a:t>
            </a:r>
            <a:r>
              <a:rPr lang="en-US" altLang="ja-JP" dirty="0" smtClean="0">
                <a:latin typeface="Arial Rounded MT Bold" charset="0"/>
              </a:rPr>
              <a:t>)</a:t>
            </a:r>
          </a:p>
          <a:p>
            <a:pPr lvl="1"/>
            <a:r>
              <a:rPr lang="en-US" altLang="ja-JP" dirty="0" smtClean="0">
                <a:latin typeface="Arial Rounded MT Bold" charset="0"/>
              </a:rPr>
              <a:t>Shuei Yamada (</a:t>
            </a:r>
            <a:r>
              <a:rPr lang="ja-JP" altLang="en-US" dirty="0" smtClean="0">
                <a:latin typeface="Arial Rounded MT Bold" charset="0"/>
              </a:rPr>
              <a:t>山田</a:t>
            </a:r>
            <a:r>
              <a:rPr lang="en-US" altLang="ja-JP" dirty="0" smtClean="0">
                <a:latin typeface="Arial Rounded MT Bold" charset="0"/>
              </a:rPr>
              <a:t>)</a:t>
            </a:r>
          </a:p>
          <a:p>
            <a:r>
              <a:rPr lang="en-US" altLang="ja-JP" dirty="0" smtClean="0">
                <a:latin typeface="Arial Rounded MT Bold" charset="0"/>
              </a:rPr>
              <a:t>PF, PF-AR, cERL</a:t>
            </a:r>
          </a:p>
          <a:p>
            <a:pPr lvl="1"/>
            <a:r>
              <a:rPr lang="en-US" altLang="ja-JP" dirty="0" smtClean="0">
                <a:latin typeface="Arial Rounded MT Bold" charset="0"/>
              </a:rPr>
              <a:t>Takashi Obina (</a:t>
            </a:r>
            <a:r>
              <a:rPr lang="ja-JP" altLang="en-US" dirty="0" smtClean="0">
                <a:latin typeface="Arial Rounded MT Bold" charset="0"/>
              </a:rPr>
              <a:t>帯名</a:t>
            </a:r>
            <a:r>
              <a:rPr lang="en-US" altLang="ja-JP" dirty="0" smtClean="0">
                <a:latin typeface="Arial Rounded MT Bold" charset="0"/>
              </a:rPr>
              <a:t>)</a:t>
            </a:r>
          </a:p>
          <a:p>
            <a:r>
              <a:rPr lang="en-US" altLang="ja-JP" dirty="0" smtClean="0">
                <a:latin typeface="Arial Rounded MT Bold" charset="0"/>
              </a:rPr>
              <a:t>SuperKEKB, Linac</a:t>
            </a:r>
          </a:p>
          <a:p>
            <a:pPr lvl="1"/>
            <a:r>
              <a:rPr lang="en-US" altLang="ja-JP" dirty="0" smtClean="0">
                <a:latin typeface="Arial Rounded MT Bold" charset="0"/>
              </a:rPr>
              <a:t>Masanori Satoh (</a:t>
            </a:r>
            <a:r>
              <a:rPr lang="ja-JP" altLang="en-US" dirty="0" smtClean="0">
                <a:latin typeface="Arial Rounded MT Bold" charset="0"/>
              </a:rPr>
              <a:t>佐藤</a:t>
            </a:r>
            <a:r>
              <a:rPr lang="en-US" altLang="ja-JP" dirty="0" smtClean="0">
                <a:latin typeface="Arial Rounded MT Bold" charset="0"/>
              </a:rPr>
              <a:t>)</a:t>
            </a:r>
          </a:p>
          <a:p>
            <a:pPr lvl="1"/>
            <a:r>
              <a:rPr lang="en-US" altLang="ja-JP" dirty="0" smtClean="0">
                <a:latin typeface="Arial Rounded MT Bold" charset="0"/>
              </a:rPr>
              <a:t>Kazuro Furukawa (</a:t>
            </a:r>
            <a:r>
              <a:rPr lang="ja-JP" altLang="en-US" dirty="0" smtClean="0">
                <a:latin typeface="Arial Rounded MT Bold" charset="0"/>
              </a:rPr>
              <a:t>古川</a:t>
            </a:r>
            <a:r>
              <a:rPr lang="en-US" altLang="ja-JP" dirty="0" smtClean="0">
                <a:latin typeface="Arial Rounded MT Bold" charset="0"/>
              </a:rPr>
              <a:t>)</a:t>
            </a:r>
            <a:endParaRPr lang="ja-JP" altLang="en-US" dirty="0" smtClean="0">
              <a:latin typeface="Arial Rounded MT Bold" charset="0"/>
            </a:endParaRPr>
          </a:p>
        </p:txBody>
      </p:sp>
      <p:sp>
        <p:nvSpPr>
          <p:cNvPr id="18436" name="スライド番号プレースホルダ 3"/>
          <p:cNvSpPr>
            <a:spLocks noGrp="1"/>
          </p:cNvSpPr>
          <p:nvPr>
            <p:ph type="sldNum" sz="quarter" idx="10"/>
          </p:nvPr>
        </p:nvSpPr>
        <p:spPr>
          <a:noFill/>
        </p:spPr>
        <p:txBody>
          <a:bodyPr/>
          <a:lstStyle/>
          <a:p>
            <a:fld id="{21CB1DC8-7548-A64E-A2A9-5235B7735A08}" type="slidenum">
              <a:rPr lang="en-US" altLang="ja-JP" smtClean="0">
                <a:latin typeface="Arial Rounded MT Bold" charset="0"/>
                <a:ea typeface="Osaka" charset="-128"/>
                <a:cs typeface="Osaka" charset="-128"/>
              </a:rPr>
              <a:pPr/>
              <a:t>38</a:t>
            </a:fld>
            <a:endParaRPr lang="en-US" altLang="ja-JP" dirty="0" smtClean="0">
              <a:latin typeface="Arial Rounded MT Bold" charset="0"/>
              <a:ea typeface="Osaka" charset="-128"/>
              <a:cs typeface="Osaka" charset="-128"/>
            </a:endParaRP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タイトル 1"/>
          <p:cNvSpPr>
            <a:spLocks noGrp="1"/>
          </p:cNvSpPr>
          <p:nvPr>
            <p:ph type="title"/>
          </p:nvPr>
        </p:nvSpPr>
        <p:spPr/>
        <p:txBody>
          <a:bodyPr/>
          <a:lstStyle/>
          <a:p>
            <a:r>
              <a:rPr lang="en-US" altLang="ja-JP" dirty="0" smtClean="0">
                <a:latin typeface="Arial Rounded MT Bold" charset="0"/>
              </a:rPr>
              <a:t>Control Systems at KEK/Tsukuba (1)</a:t>
            </a:r>
            <a:endParaRPr lang="ja-JP" altLang="en-US" smtClean="0">
              <a:latin typeface="Arial Rounded MT Bold" charset="0"/>
            </a:endParaRPr>
          </a:p>
        </p:txBody>
      </p:sp>
      <p:sp>
        <p:nvSpPr>
          <p:cNvPr id="19459" name="コンテンツ プレースホルダ 2"/>
          <p:cNvSpPr>
            <a:spLocks noGrp="1"/>
          </p:cNvSpPr>
          <p:nvPr>
            <p:ph idx="1"/>
          </p:nvPr>
        </p:nvSpPr>
        <p:spPr/>
        <p:txBody>
          <a:bodyPr/>
          <a:lstStyle/>
          <a:p>
            <a:r>
              <a:rPr lang="en-US" altLang="ja-JP" sz="2800" dirty="0" smtClean="0">
                <a:latin typeface="Arial Rounded MT Bold" charset="0"/>
              </a:rPr>
              <a:t>SuperKEKB</a:t>
            </a:r>
          </a:p>
          <a:p>
            <a:pPr lvl="1"/>
            <a:r>
              <a:rPr lang="en-US" altLang="ja-JP" sz="2400" dirty="0" smtClean="0">
                <a:latin typeface="Arial Rounded MT Bold" charset="0"/>
              </a:rPr>
              <a:t>Will inherit resources from KEKB (and TRISTAN)</a:t>
            </a:r>
          </a:p>
          <a:p>
            <a:pPr lvl="2"/>
            <a:r>
              <a:rPr lang="en-US" altLang="ja-JP" sz="2000" dirty="0" smtClean="0">
                <a:latin typeface="Arial Rounded MT Bold" charset="0"/>
              </a:rPr>
              <a:t>Upgrade 2011-2014 was approved</a:t>
            </a:r>
          </a:p>
          <a:p>
            <a:r>
              <a:rPr lang="en-US" altLang="ja-JP" sz="2800" dirty="0" smtClean="0">
                <a:latin typeface="Arial Rounded MT Bold" charset="0"/>
              </a:rPr>
              <a:t>Linac (electron/positron)</a:t>
            </a:r>
          </a:p>
          <a:p>
            <a:pPr lvl="1"/>
            <a:r>
              <a:rPr lang="en-US" altLang="ja-JP" sz="2400" dirty="0" smtClean="0">
                <a:latin typeface="Arial Rounded MT Bold" charset="0"/>
              </a:rPr>
              <a:t>Inject beam to (Super)KEKB, PF, PF-AR</a:t>
            </a:r>
          </a:p>
          <a:p>
            <a:pPr lvl="2"/>
            <a:r>
              <a:rPr lang="en-US" altLang="ja-JP" sz="2000" dirty="0" smtClean="0">
                <a:latin typeface="Arial Rounded MT Bold" charset="0"/>
              </a:rPr>
              <a:t>Pulse-to-pulse beam modulation</a:t>
            </a:r>
          </a:p>
          <a:p>
            <a:r>
              <a:rPr lang="en-US" altLang="ja-JP" sz="2800" dirty="0" smtClean="0">
                <a:latin typeface="Arial Rounded MT Bold" charset="0"/>
              </a:rPr>
              <a:t>PF (Photon Factory)</a:t>
            </a:r>
            <a:endParaRPr lang="ja-JP" altLang="en-US" sz="2800" dirty="0" smtClean="0">
              <a:latin typeface="Arial Rounded MT Bold" charset="0"/>
            </a:endParaRPr>
          </a:p>
          <a:p>
            <a:pPr lvl="1"/>
            <a:r>
              <a:rPr lang="en-US" altLang="ja-JP" sz="2400" dirty="0" smtClean="0">
                <a:latin typeface="Arial Rounded MT Bold" charset="0"/>
              </a:rPr>
              <a:t>Moved to EPICS environment</a:t>
            </a:r>
            <a:endParaRPr lang="ja-JP" altLang="en-US" sz="2400" dirty="0" smtClean="0">
              <a:latin typeface="Arial Rounded MT Bold" charset="0"/>
            </a:endParaRPr>
          </a:p>
          <a:p>
            <a:pPr lvl="2"/>
            <a:r>
              <a:rPr lang="en-US" altLang="ja-JP" sz="2000" dirty="0" smtClean="0">
                <a:latin typeface="Arial Rounded MT Bold" charset="0"/>
              </a:rPr>
              <a:t>Mainly with Linux-VME</a:t>
            </a:r>
            <a:endParaRPr lang="ja-JP" altLang="en-US" sz="2000" dirty="0" smtClean="0">
              <a:latin typeface="Arial Rounded MT Bold" charset="0"/>
            </a:endParaRPr>
          </a:p>
          <a:p>
            <a:r>
              <a:rPr lang="en-US" altLang="ja-JP" sz="2800" dirty="0" smtClean="0">
                <a:latin typeface="Arial Rounded MT Bold" charset="0"/>
              </a:rPr>
              <a:t>PF-AR (Photon Factory Advanced Ring)</a:t>
            </a:r>
            <a:endParaRPr lang="ja-JP" altLang="en-US" sz="2800" dirty="0" smtClean="0">
              <a:latin typeface="Arial Rounded MT Bold" charset="0"/>
            </a:endParaRPr>
          </a:p>
          <a:p>
            <a:pPr lvl="1"/>
            <a:r>
              <a:rPr lang="en-US" altLang="ja-JP" sz="2400" dirty="0" smtClean="0">
                <a:latin typeface="Arial Rounded MT Bold" charset="0"/>
              </a:rPr>
              <a:t>Mostly the same environment as KEKB</a:t>
            </a:r>
            <a:endParaRPr lang="ja-JP" altLang="en-US" sz="2400" dirty="0" smtClean="0">
              <a:latin typeface="Arial Rounded MT Bold" charset="0"/>
            </a:endParaRPr>
          </a:p>
          <a:p>
            <a:pPr lvl="2"/>
            <a:r>
              <a:rPr lang="en-US" altLang="ja-JP" sz="2000" dirty="0" smtClean="0">
                <a:latin typeface="Arial Rounded MT Bold" charset="0"/>
              </a:rPr>
              <a:t>Many CAMAC installations</a:t>
            </a:r>
            <a:endParaRPr lang="ja-JP" altLang="en-US" sz="2000" dirty="0" smtClean="0">
              <a:latin typeface="Arial Rounded MT Bold" charset="0"/>
            </a:endParaRPr>
          </a:p>
        </p:txBody>
      </p:sp>
      <p:sp>
        <p:nvSpPr>
          <p:cNvPr id="19460" name="スライド番号プレースホルダ 3"/>
          <p:cNvSpPr>
            <a:spLocks noGrp="1"/>
          </p:cNvSpPr>
          <p:nvPr>
            <p:ph type="sldNum" sz="quarter" idx="10"/>
          </p:nvPr>
        </p:nvSpPr>
        <p:spPr>
          <a:noFill/>
        </p:spPr>
        <p:txBody>
          <a:bodyPr/>
          <a:lstStyle/>
          <a:p>
            <a:fld id="{E4C74EFF-A062-F946-94C0-752BFAF8477B}" type="slidenum">
              <a:rPr lang="en-US" altLang="ja-JP" smtClean="0">
                <a:latin typeface="Arial Rounded MT Bold" charset="0"/>
                <a:ea typeface="Osaka" charset="-128"/>
                <a:cs typeface="Osaka" charset="-128"/>
              </a:rPr>
              <a:pPr/>
              <a:t>39</a:t>
            </a:fld>
            <a:endParaRPr lang="en-US" altLang="ja-JP" dirty="0" smtClean="0">
              <a:latin typeface="Arial Rounded MT Bold" charset="0"/>
              <a:ea typeface="Osaka" charset="-128"/>
              <a:cs typeface="Osaka" charset="-128"/>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スライド番号プレースホルダ 3"/>
          <p:cNvSpPr>
            <a:spLocks noGrp="1"/>
          </p:cNvSpPr>
          <p:nvPr>
            <p:ph type="sldNum" sz="quarter" idx="10"/>
          </p:nvPr>
        </p:nvSpPr>
        <p:spPr>
          <a:noFill/>
        </p:spPr>
        <p:txBody>
          <a:bodyPr/>
          <a:lstStyle/>
          <a:p>
            <a:fld id="{F1C5DA45-5295-6243-9F47-58CDA51906B9}" type="slidenum">
              <a:rPr lang="en-US" altLang="ja-JP" smtClean="0">
                <a:latin typeface="Arial Rounded MT Bold" charset="0"/>
                <a:ea typeface="Osaka" charset="-128"/>
                <a:cs typeface="Osaka" charset="-128"/>
              </a:rPr>
              <a:pPr/>
              <a:t>4</a:t>
            </a:fld>
            <a:endParaRPr lang="en-US" altLang="ja-JP" dirty="0" smtClean="0">
              <a:latin typeface="Arial Rounded MT Bold" charset="0"/>
              <a:ea typeface="Osaka" charset="-128"/>
              <a:cs typeface="Osaka" charset="-128"/>
            </a:endParaRPr>
          </a:p>
        </p:txBody>
      </p:sp>
      <p:sp>
        <p:nvSpPr>
          <p:cNvPr id="21507" name="Rectangle 2"/>
          <p:cNvSpPr>
            <a:spLocks noGrp="1" noChangeArrowheads="1"/>
          </p:cNvSpPr>
          <p:nvPr>
            <p:ph type="title"/>
          </p:nvPr>
        </p:nvSpPr>
        <p:spPr>
          <a:xfrm>
            <a:off x="165100" y="336550"/>
            <a:ext cx="10358438" cy="714375"/>
          </a:xfrm>
        </p:spPr>
        <p:txBody>
          <a:bodyPr/>
          <a:lstStyle/>
          <a:p>
            <a:r>
              <a:rPr lang="en-US" altLang="ja-JP" sz="3000" dirty="0" smtClean="0">
                <a:latin typeface="+mj-ea"/>
              </a:rPr>
              <a:t>KEKB </a:t>
            </a:r>
            <a:r>
              <a:rPr lang="ja-JP" altLang="en-US" sz="3000" dirty="0" smtClean="0">
                <a:latin typeface="+mj-ea"/>
              </a:rPr>
              <a:t>の運転形態の変化</a:t>
            </a:r>
            <a:endParaRPr lang="en-US" altLang="ja-JP" sz="3000" dirty="0">
              <a:latin typeface="+mj-ea"/>
            </a:endParaRPr>
          </a:p>
        </p:txBody>
      </p:sp>
      <p:pic>
        <p:nvPicPr>
          <p:cNvPr id="21508" name="Picture 3"/>
          <p:cNvPicPr>
            <a:picLocks noChangeAspect="1" noChangeArrowheads="1"/>
          </p:cNvPicPr>
          <p:nvPr/>
        </p:nvPicPr>
        <p:blipFill>
          <a:blip r:embed="rId3"/>
          <a:srcRect/>
          <a:stretch>
            <a:fillRect/>
          </a:stretch>
        </p:blipFill>
        <p:spPr bwMode="auto">
          <a:xfrm>
            <a:off x="165100" y="1008063"/>
            <a:ext cx="3836988" cy="2941637"/>
          </a:xfrm>
          <a:prstGeom prst="rect">
            <a:avLst/>
          </a:prstGeom>
          <a:noFill/>
          <a:ln w="9525">
            <a:noFill/>
            <a:miter lim="800000"/>
            <a:headEnd/>
            <a:tailEnd/>
          </a:ln>
        </p:spPr>
      </p:pic>
      <p:pic>
        <p:nvPicPr>
          <p:cNvPr id="21509" name="Picture 4"/>
          <p:cNvPicPr>
            <a:picLocks noChangeAspect="1" noChangeArrowheads="1"/>
          </p:cNvPicPr>
          <p:nvPr/>
        </p:nvPicPr>
        <p:blipFill>
          <a:blip r:embed="rId4"/>
          <a:srcRect/>
          <a:stretch>
            <a:fillRect/>
          </a:stretch>
        </p:blipFill>
        <p:spPr bwMode="auto">
          <a:xfrm>
            <a:off x="1397000" y="2003425"/>
            <a:ext cx="3836988" cy="2940050"/>
          </a:xfrm>
          <a:prstGeom prst="rect">
            <a:avLst/>
          </a:prstGeom>
          <a:noFill/>
          <a:ln w="9525">
            <a:noFill/>
            <a:miter lim="800000"/>
            <a:headEnd/>
            <a:tailEnd/>
          </a:ln>
        </p:spPr>
      </p:pic>
      <p:pic>
        <p:nvPicPr>
          <p:cNvPr id="21510" name="Picture 5"/>
          <p:cNvPicPr>
            <a:picLocks noChangeAspect="1" noChangeArrowheads="1"/>
          </p:cNvPicPr>
          <p:nvPr/>
        </p:nvPicPr>
        <p:blipFill>
          <a:blip r:embed="rId5"/>
          <a:srcRect/>
          <a:stretch>
            <a:fillRect/>
          </a:stretch>
        </p:blipFill>
        <p:spPr bwMode="auto">
          <a:xfrm>
            <a:off x="2630488" y="2995613"/>
            <a:ext cx="3836987" cy="2941637"/>
          </a:xfrm>
          <a:prstGeom prst="rect">
            <a:avLst/>
          </a:prstGeom>
          <a:noFill/>
          <a:ln w="9525">
            <a:noFill/>
            <a:miter lim="800000"/>
            <a:headEnd/>
            <a:tailEnd/>
          </a:ln>
        </p:spPr>
      </p:pic>
      <p:sp>
        <p:nvSpPr>
          <p:cNvPr id="21511" name="Rectangle 6"/>
          <p:cNvSpPr>
            <a:spLocks noChangeArrowheads="1"/>
          </p:cNvSpPr>
          <p:nvPr/>
        </p:nvSpPr>
        <p:spPr bwMode="auto">
          <a:xfrm>
            <a:off x="165100" y="3781425"/>
            <a:ext cx="1479550" cy="420688"/>
          </a:xfrm>
          <a:prstGeom prst="rect">
            <a:avLst/>
          </a:prstGeom>
          <a:noFill/>
          <a:ln w="9525">
            <a:noFill/>
            <a:miter lim="800000"/>
            <a:headEnd/>
            <a:tailEnd/>
          </a:ln>
        </p:spPr>
        <p:txBody>
          <a:bodyPr lIns="99551" tIns="49775" rIns="99551" bIns="49775">
            <a:prstTxWarp prst="textNoShape">
              <a:avLst/>
            </a:prstTxWarp>
          </a:bodyPr>
          <a:lstStyle/>
          <a:p>
            <a:pPr>
              <a:spcBef>
                <a:spcPct val="20000"/>
              </a:spcBef>
              <a:buClr>
                <a:srgbClr val="FF0000"/>
              </a:buClr>
              <a:buFont typeface="Wingdings" charset="2"/>
              <a:buNone/>
            </a:pPr>
            <a:r>
              <a:rPr lang="en-US" altLang="ja-JP" sz="1500" b="1" dirty="0">
                <a:solidFill>
                  <a:srgbClr val="000060"/>
                </a:solidFill>
                <a:latin typeface="Arial Rounded MT Bold" charset="0"/>
                <a:ea typeface="ヒラギノ丸ゴ Pro W4" charset="-128"/>
                <a:cs typeface="ヒラギノ丸ゴ Pro W4" charset="-128"/>
              </a:rPr>
              <a:t>May.2000</a:t>
            </a:r>
          </a:p>
        </p:txBody>
      </p:sp>
      <p:sp>
        <p:nvSpPr>
          <p:cNvPr id="21512" name="Rectangle 7"/>
          <p:cNvSpPr>
            <a:spLocks noChangeArrowheads="1"/>
          </p:cNvSpPr>
          <p:nvPr/>
        </p:nvSpPr>
        <p:spPr bwMode="auto">
          <a:xfrm>
            <a:off x="82550" y="4452938"/>
            <a:ext cx="1562100" cy="673100"/>
          </a:xfrm>
          <a:prstGeom prst="rect">
            <a:avLst/>
          </a:prstGeom>
          <a:noFill/>
          <a:ln w="9525">
            <a:noFill/>
            <a:miter lim="800000"/>
            <a:headEnd/>
            <a:tailEnd/>
          </a:ln>
        </p:spPr>
        <p:txBody>
          <a:bodyPr lIns="99551" tIns="49775" rIns="99551" bIns="49775">
            <a:prstTxWarp prst="textNoShape">
              <a:avLst/>
            </a:prstTxWarp>
          </a:bodyPr>
          <a:lstStyle/>
          <a:p>
            <a:pPr algn="r">
              <a:spcBef>
                <a:spcPct val="20000"/>
              </a:spcBef>
              <a:buClr>
                <a:srgbClr val="FF0000"/>
              </a:buClr>
              <a:buFont typeface="Wingdings" charset="2"/>
              <a:buNone/>
            </a:pPr>
            <a:r>
              <a:rPr lang="en-US" altLang="ja-JP" sz="1500" b="1" dirty="0">
                <a:solidFill>
                  <a:srgbClr val="000060"/>
                </a:solidFill>
                <a:latin typeface="Arial Rounded MT Bold" charset="0"/>
                <a:ea typeface="ヒラギノ丸ゴ Pro W4" charset="-128"/>
                <a:cs typeface="ヒラギノ丸ゴ Pro W4" charset="-128"/>
              </a:rPr>
              <a:t>Apr.2003</a:t>
            </a:r>
          </a:p>
          <a:p>
            <a:pPr algn="r">
              <a:spcBef>
                <a:spcPct val="20000"/>
              </a:spcBef>
              <a:buClr>
                <a:srgbClr val="FF0000"/>
              </a:buClr>
              <a:buFont typeface="Wingdings" charset="2"/>
              <a:buNone/>
            </a:pPr>
            <a:r>
              <a:rPr lang="en-US" altLang="ja-JP" sz="1500" b="1" dirty="0">
                <a:solidFill>
                  <a:srgbClr val="000060"/>
                </a:solidFill>
                <a:latin typeface="Arial Rounded MT Bold" charset="0"/>
                <a:ea typeface="ヒラギノ丸ゴ Pro W4" charset="-128"/>
                <a:cs typeface="ヒラギノ丸ゴ Pro W4" charset="-128"/>
              </a:rPr>
              <a:t>Dual Bunch e</a:t>
            </a:r>
            <a:r>
              <a:rPr lang="en-US" altLang="ja-JP" sz="1500" b="1" baseline="30000" dirty="0">
                <a:solidFill>
                  <a:srgbClr val="000060"/>
                </a:solidFill>
                <a:latin typeface="Arial Rounded MT Bold" charset="0"/>
                <a:ea typeface="ヒラギノ丸ゴ Pro W4" charset="-128"/>
                <a:cs typeface="ヒラギノ丸ゴ Pro W4" charset="-128"/>
              </a:rPr>
              <a:t>+</a:t>
            </a:r>
            <a:endParaRPr lang="en-US" altLang="ja-JP" sz="1500" b="1" dirty="0">
              <a:solidFill>
                <a:srgbClr val="000060"/>
              </a:solidFill>
              <a:latin typeface="Arial Rounded MT Bold" charset="0"/>
              <a:ea typeface="ヒラギノ丸ゴ Pro W4" charset="-128"/>
              <a:cs typeface="ヒラギノ丸ゴ Pro W4" charset="-128"/>
            </a:endParaRPr>
          </a:p>
        </p:txBody>
      </p:sp>
      <p:sp>
        <p:nvSpPr>
          <p:cNvPr id="21513" name="Rectangle 8"/>
          <p:cNvSpPr>
            <a:spLocks noChangeArrowheads="1"/>
          </p:cNvSpPr>
          <p:nvPr/>
        </p:nvSpPr>
        <p:spPr bwMode="auto">
          <a:xfrm>
            <a:off x="1233488" y="5126038"/>
            <a:ext cx="1479550" cy="923925"/>
          </a:xfrm>
          <a:prstGeom prst="rect">
            <a:avLst/>
          </a:prstGeom>
          <a:noFill/>
          <a:ln w="9525">
            <a:noFill/>
            <a:miter lim="800000"/>
            <a:headEnd/>
            <a:tailEnd/>
          </a:ln>
        </p:spPr>
        <p:txBody>
          <a:bodyPr lIns="99551" tIns="49775" rIns="99551" bIns="49775">
            <a:prstTxWarp prst="textNoShape">
              <a:avLst/>
            </a:prstTxWarp>
          </a:bodyPr>
          <a:lstStyle/>
          <a:p>
            <a:pPr algn="r">
              <a:spcBef>
                <a:spcPct val="20000"/>
              </a:spcBef>
              <a:buClr>
                <a:srgbClr val="FF0000"/>
              </a:buClr>
              <a:buFont typeface="Wingdings" charset="2"/>
              <a:buNone/>
            </a:pPr>
            <a:r>
              <a:rPr lang="en-US" altLang="ja-JP" sz="1500" b="1" dirty="0">
                <a:solidFill>
                  <a:srgbClr val="000060"/>
                </a:solidFill>
                <a:latin typeface="Arial Rounded MT Bold" charset="0"/>
                <a:ea typeface="ヒラギノ丸ゴ Pro W4" charset="-128"/>
                <a:cs typeface="ヒラギノ丸ゴ Pro W4" charset="-128"/>
              </a:rPr>
              <a:t>Feb.2005</a:t>
            </a:r>
          </a:p>
          <a:p>
            <a:pPr algn="r">
              <a:spcBef>
                <a:spcPct val="20000"/>
              </a:spcBef>
              <a:buClr>
                <a:srgbClr val="FF0000"/>
              </a:buClr>
              <a:buFont typeface="Wingdings" charset="2"/>
              <a:buNone/>
            </a:pPr>
            <a:r>
              <a:rPr lang="en-US" altLang="ja-JP" sz="1500" b="1" dirty="0">
                <a:solidFill>
                  <a:srgbClr val="000060"/>
                </a:solidFill>
                <a:latin typeface="Arial Rounded MT Bold" charset="0"/>
                <a:ea typeface="ヒラギノ丸ゴ Pro W4" charset="-128"/>
                <a:cs typeface="ヒラギノ丸ゴ Pro W4" charset="-128"/>
              </a:rPr>
              <a:t>Continuous</a:t>
            </a:r>
          </a:p>
          <a:p>
            <a:pPr algn="r">
              <a:spcBef>
                <a:spcPct val="20000"/>
              </a:spcBef>
              <a:buClr>
                <a:srgbClr val="FF0000"/>
              </a:buClr>
              <a:buFont typeface="Wingdings" charset="2"/>
              <a:buNone/>
            </a:pPr>
            <a:r>
              <a:rPr lang="en-US" altLang="ja-JP" sz="1500" b="1" dirty="0">
                <a:solidFill>
                  <a:srgbClr val="000060"/>
                </a:solidFill>
                <a:latin typeface="Arial Rounded MT Bold" charset="0"/>
                <a:ea typeface="ヒラギノ丸ゴ Pro W4" charset="-128"/>
                <a:cs typeface="ヒラギノ丸ゴ Pro W4" charset="-128"/>
              </a:rPr>
              <a:t>Injections</a:t>
            </a:r>
          </a:p>
        </p:txBody>
      </p:sp>
      <p:sp>
        <p:nvSpPr>
          <p:cNvPr id="21514" name="Rectangle 9"/>
          <p:cNvSpPr>
            <a:spLocks noChangeArrowheads="1"/>
          </p:cNvSpPr>
          <p:nvPr/>
        </p:nvSpPr>
        <p:spPr bwMode="auto">
          <a:xfrm>
            <a:off x="987425" y="6134100"/>
            <a:ext cx="2959100" cy="1008063"/>
          </a:xfrm>
          <a:prstGeom prst="rect">
            <a:avLst/>
          </a:prstGeom>
          <a:noFill/>
          <a:ln w="9525">
            <a:noFill/>
            <a:miter lim="800000"/>
            <a:headEnd/>
            <a:tailEnd/>
          </a:ln>
        </p:spPr>
        <p:txBody>
          <a:bodyPr lIns="99551" tIns="49775" rIns="99551" bIns="49775">
            <a:prstTxWarp prst="textNoShape">
              <a:avLst/>
            </a:prstTxWarp>
          </a:bodyPr>
          <a:lstStyle/>
          <a:p>
            <a:pPr algn="r">
              <a:spcBef>
                <a:spcPct val="20000"/>
              </a:spcBef>
              <a:buClr>
                <a:srgbClr val="FF0000"/>
              </a:buClr>
              <a:buFont typeface="Wingdings" charset="2"/>
              <a:buNone/>
            </a:pPr>
            <a:r>
              <a:rPr lang="en-US" altLang="ja-JP" sz="1500" b="1" dirty="0">
                <a:solidFill>
                  <a:srgbClr val="000060"/>
                </a:solidFill>
                <a:latin typeface="Arial Rounded MT Bold" charset="0"/>
                <a:ea typeface="ヒラギノ丸ゴ Pro W4" charset="-128"/>
                <a:cs typeface="ヒラギノ丸ゴ Pro W4" charset="-128"/>
              </a:rPr>
              <a:t>Dec.2008</a:t>
            </a:r>
          </a:p>
          <a:p>
            <a:pPr algn="r">
              <a:spcBef>
                <a:spcPct val="20000"/>
              </a:spcBef>
              <a:buClr>
                <a:srgbClr val="FF0000"/>
              </a:buClr>
              <a:buFont typeface="Wingdings" charset="2"/>
              <a:buNone/>
            </a:pPr>
            <a:r>
              <a:rPr lang="en-US" altLang="ja-JP" sz="1500" b="1" dirty="0">
                <a:solidFill>
                  <a:srgbClr val="000060"/>
                </a:solidFill>
                <a:latin typeface="Arial Rounded MT Bold" charset="0"/>
                <a:ea typeface="ヒラギノ丸ゴ Pro W4" charset="-128"/>
                <a:cs typeface="ヒラギノ丸ゴ Pro W4" charset="-128"/>
              </a:rPr>
              <a:t>Crab Cavities and</a:t>
            </a:r>
          </a:p>
          <a:p>
            <a:pPr algn="r">
              <a:spcBef>
                <a:spcPct val="20000"/>
              </a:spcBef>
              <a:buClr>
                <a:srgbClr val="FF0000"/>
              </a:buClr>
              <a:buFont typeface="Wingdings" charset="2"/>
              <a:buNone/>
            </a:pPr>
            <a:r>
              <a:rPr lang="en-US" altLang="ja-JP" sz="1500" b="1" dirty="0">
                <a:solidFill>
                  <a:srgbClr val="000060"/>
                </a:solidFill>
                <a:latin typeface="Arial Rounded MT Bold" charset="0"/>
                <a:ea typeface="ヒラギノ丸ゴ Pro W4" charset="-128"/>
                <a:cs typeface="ヒラギノ丸ゴ Pro W4" charset="-128"/>
              </a:rPr>
              <a:t>Simultaneous Injection</a:t>
            </a:r>
          </a:p>
        </p:txBody>
      </p:sp>
      <p:pic>
        <p:nvPicPr>
          <p:cNvPr id="21515" name="Picture 10" descr="20081211-2300-0700"/>
          <p:cNvPicPr>
            <a:picLocks noChangeAspect="1" noChangeArrowheads="1"/>
          </p:cNvPicPr>
          <p:nvPr/>
        </p:nvPicPr>
        <p:blipFill>
          <a:blip r:embed="rId6"/>
          <a:srcRect/>
          <a:stretch>
            <a:fillRect/>
          </a:stretch>
        </p:blipFill>
        <p:spPr bwMode="auto">
          <a:xfrm>
            <a:off x="3883025" y="3987800"/>
            <a:ext cx="4086225" cy="2979738"/>
          </a:xfrm>
          <a:prstGeom prst="rect">
            <a:avLst/>
          </a:prstGeom>
          <a:noFill/>
          <a:ln w="9525">
            <a:noFill/>
            <a:miter lim="800000"/>
            <a:headEnd/>
            <a:tailEnd/>
          </a:ln>
        </p:spPr>
      </p:pic>
      <p:pic>
        <p:nvPicPr>
          <p:cNvPr id="21516" name="Picture 11" descr="KM-Belle-s"/>
          <p:cNvPicPr>
            <a:picLocks noChangeAspect="1" noChangeArrowheads="1"/>
          </p:cNvPicPr>
          <p:nvPr/>
        </p:nvPicPr>
        <p:blipFill>
          <a:blip r:embed="rId7"/>
          <a:srcRect/>
          <a:stretch>
            <a:fillRect/>
          </a:stretch>
        </p:blipFill>
        <p:spPr bwMode="auto">
          <a:xfrm>
            <a:off x="6988175" y="1008063"/>
            <a:ext cx="3514725" cy="4951412"/>
          </a:xfrm>
          <a:prstGeom prst="rect">
            <a:avLst/>
          </a:prstGeom>
          <a:noFill/>
          <a:ln w="9525">
            <a:noFill/>
            <a:miter lim="800000"/>
            <a:headEnd/>
            <a:tailEnd/>
          </a:ln>
        </p:spPr>
      </p:pic>
      <p:sp>
        <p:nvSpPr>
          <p:cNvPr id="21517" name="Text Box 12"/>
          <p:cNvSpPr txBox="1">
            <a:spLocks noChangeArrowheads="1"/>
          </p:cNvSpPr>
          <p:nvPr/>
        </p:nvSpPr>
        <p:spPr bwMode="auto">
          <a:xfrm>
            <a:off x="9709150" y="990600"/>
            <a:ext cx="889000" cy="269875"/>
          </a:xfrm>
          <a:prstGeom prst="rect">
            <a:avLst/>
          </a:prstGeom>
          <a:noFill/>
          <a:ln w="9525">
            <a:noFill/>
            <a:miter lim="800000"/>
            <a:headEnd/>
            <a:tailEnd/>
          </a:ln>
        </p:spPr>
        <p:txBody>
          <a:bodyPr wrap="none" lIns="99551" tIns="49775" rIns="99551" bIns="49775">
            <a:prstTxWarp prst="textNoShape">
              <a:avLst/>
            </a:prstTxWarp>
            <a:spAutoFit/>
          </a:bodyPr>
          <a:lstStyle/>
          <a:p>
            <a:r>
              <a:rPr lang="en-US" altLang="ja-JP" sz="1100" dirty="0">
                <a:latin typeface="Arial Rounded MT Bold" charset="0"/>
              </a:rPr>
              <a:t>Belle/KEK</a:t>
            </a:r>
          </a:p>
        </p:txBody>
      </p:sp>
      <p:sp>
        <p:nvSpPr>
          <p:cNvPr id="14" name="Rectangle 9"/>
          <p:cNvSpPr>
            <a:spLocks noChangeArrowheads="1"/>
          </p:cNvSpPr>
          <p:nvPr/>
        </p:nvSpPr>
        <p:spPr bwMode="auto">
          <a:xfrm rot="2295733">
            <a:off x="1000580" y="2849995"/>
            <a:ext cx="7529161" cy="1675759"/>
          </a:xfrm>
          <a:prstGeom prst="rect">
            <a:avLst/>
          </a:prstGeom>
          <a:solidFill>
            <a:schemeClr val="bg1">
              <a:alpha val="50000"/>
            </a:schemeClr>
          </a:solidFill>
          <a:ln w="9525">
            <a:noFill/>
            <a:miter lim="800000"/>
            <a:headEnd/>
            <a:tailEnd/>
          </a:ln>
        </p:spPr>
        <p:txBody>
          <a:bodyPr lIns="99551" tIns="49775" rIns="99551" bIns="49775">
            <a:prstTxWarp prst="textNoShape">
              <a:avLst/>
            </a:prstTxWarp>
          </a:bodyPr>
          <a:lstStyle/>
          <a:p>
            <a:pPr algn="ctr">
              <a:spcBef>
                <a:spcPct val="20000"/>
              </a:spcBef>
              <a:buClr>
                <a:srgbClr val="FF0000"/>
              </a:buClr>
              <a:buFont typeface="Wingdings" charset="2"/>
              <a:buNone/>
            </a:pPr>
            <a:r>
              <a:rPr lang="ja-JP" altLang="en-US" sz="2800" b="1" dirty="0" smtClean="0">
                <a:solidFill>
                  <a:srgbClr val="000060"/>
                </a:solidFill>
                <a:latin typeface="Arial Rounded MT Bold" charset="0"/>
                <a:ea typeface="ヒラギノ丸ゴ Pro W4" charset="-128"/>
                <a:cs typeface="ヒラギノ丸ゴ Pro W4" charset="-128"/>
              </a:rPr>
              <a:t>制御が</a:t>
            </a:r>
            <a:endParaRPr lang="en-US" altLang="ja-JP" sz="2800" b="1" dirty="0" smtClean="0">
              <a:solidFill>
                <a:srgbClr val="000060"/>
              </a:solidFill>
              <a:latin typeface="Arial Rounded MT Bold" charset="0"/>
              <a:ea typeface="ヒラギノ丸ゴ Pro W4" charset="-128"/>
              <a:cs typeface="ヒラギノ丸ゴ Pro W4" charset="-128"/>
            </a:endParaRPr>
          </a:p>
          <a:p>
            <a:pPr algn="ctr">
              <a:spcBef>
                <a:spcPct val="20000"/>
              </a:spcBef>
              <a:buClr>
                <a:srgbClr val="FF0000"/>
              </a:buClr>
              <a:buFont typeface="Wingdings" charset="2"/>
              <a:buNone/>
            </a:pPr>
            <a:r>
              <a:rPr lang="ja-JP" altLang="en-US" sz="2800" b="1" dirty="0" smtClean="0">
                <a:solidFill>
                  <a:srgbClr val="000060"/>
                </a:solidFill>
                <a:latin typeface="Arial Rounded MT Bold" charset="0"/>
                <a:ea typeface="ヒラギノ丸ゴ Pro W4" charset="-128"/>
                <a:cs typeface="ヒラギノ丸ゴ Pro W4" charset="-128"/>
              </a:rPr>
              <a:t>運転の強固な基礎を形づくり</a:t>
            </a:r>
            <a:endParaRPr lang="en-US" altLang="ja-JP" sz="2800" b="1" dirty="0" smtClean="0">
              <a:solidFill>
                <a:srgbClr val="000060"/>
              </a:solidFill>
              <a:latin typeface="Arial Rounded MT Bold" charset="0"/>
              <a:ea typeface="ヒラギノ丸ゴ Pro W4" charset="-128"/>
              <a:cs typeface="ヒラギノ丸ゴ Pro W4" charset="-128"/>
            </a:endParaRPr>
          </a:p>
          <a:p>
            <a:pPr algn="ctr">
              <a:spcBef>
                <a:spcPct val="20000"/>
              </a:spcBef>
              <a:buClr>
                <a:srgbClr val="FF0000"/>
              </a:buClr>
              <a:buFont typeface="Wingdings" charset="2"/>
              <a:buNone/>
            </a:pPr>
            <a:r>
              <a:rPr lang="ja-JP" altLang="en-US" sz="2800" b="1" dirty="0" smtClean="0">
                <a:solidFill>
                  <a:srgbClr val="000060"/>
                </a:solidFill>
                <a:latin typeface="Arial Rounded MT Bold" charset="0"/>
                <a:ea typeface="ヒラギノ丸ゴ Pro W4" charset="-128"/>
                <a:cs typeface="ヒラギノ丸ゴ Pro W4" charset="-128"/>
              </a:rPr>
              <a:t>毎日の変化にも柔軟に対応する</a:t>
            </a:r>
            <a:endParaRPr lang="en-US" altLang="ja-JP" sz="2800" b="1" dirty="0">
              <a:solidFill>
                <a:srgbClr val="000060"/>
              </a:solidFill>
              <a:latin typeface="Arial Rounded MT Bold" charset="0"/>
              <a:ea typeface="ヒラギノ丸ゴ Pro W4" charset="-128"/>
              <a:cs typeface="ヒラギノ丸ゴ Pro W4" charset="-128"/>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タイトル 1"/>
          <p:cNvSpPr>
            <a:spLocks noGrp="1"/>
          </p:cNvSpPr>
          <p:nvPr>
            <p:ph type="title"/>
          </p:nvPr>
        </p:nvSpPr>
        <p:spPr/>
        <p:txBody>
          <a:bodyPr/>
          <a:lstStyle/>
          <a:p>
            <a:r>
              <a:rPr lang="en-US" altLang="ja-JP" dirty="0" smtClean="0">
                <a:latin typeface="Arial Rounded MT Bold" charset="0"/>
              </a:rPr>
              <a:t>Control Systems at KEK/Tsukuba (2)</a:t>
            </a:r>
            <a:endParaRPr lang="ja-JP" altLang="en-US" smtClean="0">
              <a:latin typeface="Arial Rounded MT Bold" charset="0"/>
            </a:endParaRPr>
          </a:p>
        </p:txBody>
      </p:sp>
      <p:sp>
        <p:nvSpPr>
          <p:cNvPr id="20483" name="コンテンツ プレースホルダ 2"/>
          <p:cNvSpPr>
            <a:spLocks noGrp="1"/>
          </p:cNvSpPr>
          <p:nvPr>
            <p:ph idx="1"/>
          </p:nvPr>
        </p:nvSpPr>
        <p:spPr/>
        <p:txBody>
          <a:bodyPr/>
          <a:lstStyle/>
          <a:p>
            <a:r>
              <a:rPr lang="en-US" altLang="ja-JP" dirty="0" smtClean="0">
                <a:latin typeface="Arial Rounded MT Bold" charset="0"/>
              </a:rPr>
              <a:t>ATF (Accelerator Test Facility)</a:t>
            </a:r>
            <a:endParaRPr lang="ja-JP" altLang="en-US" dirty="0" smtClean="0">
              <a:latin typeface="Arial Rounded MT Bold" charset="0"/>
            </a:endParaRPr>
          </a:p>
          <a:p>
            <a:pPr lvl="1"/>
            <a:r>
              <a:rPr lang="en-US" altLang="ja-JP" dirty="0" smtClean="0">
                <a:latin typeface="Arial Rounded MT Bold" charset="0"/>
              </a:rPr>
              <a:t>Vista Controls environment with CAMAC</a:t>
            </a:r>
            <a:endParaRPr lang="ja-JP" altLang="en-US" dirty="0" smtClean="0">
              <a:latin typeface="Arial Rounded MT Bold" charset="0"/>
            </a:endParaRPr>
          </a:p>
          <a:p>
            <a:pPr lvl="2"/>
            <a:r>
              <a:rPr lang="en-US" altLang="ja-JP" dirty="0" smtClean="0">
                <a:latin typeface="Arial Rounded MT Bold" charset="0"/>
              </a:rPr>
              <a:t>Linux and socket environment with some EPICS devices</a:t>
            </a:r>
            <a:endParaRPr lang="ja-JP" altLang="en-US" dirty="0" smtClean="0">
              <a:latin typeface="Arial Rounded MT Bold" charset="0"/>
            </a:endParaRPr>
          </a:p>
          <a:p>
            <a:r>
              <a:rPr lang="en-US" altLang="ja-JP" dirty="0" smtClean="0">
                <a:latin typeface="Arial Rounded MT Bold" charset="0"/>
              </a:rPr>
              <a:t>STF (Superconducting RF Test Facility)</a:t>
            </a:r>
            <a:endParaRPr lang="ja-JP" altLang="en-US" dirty="0" smtClean="0">
              <a:latin typeface="Arial Rounded MT Bold" charset="0"/>
            </a:endParaRPr>
          </a:p>
          <a:p>
            <a:pPr lvl="1"/>
            <a:r>
              <a:rPr lang="en-US" altLang="ja-JP" dirty="0" smtClean="0">
                <a:latin typeface="Arial Rounded MT Bold" charset="0"/>
              </a:rPr>
              <a:t>Test facility for ILC</a:t>
            </a:r>
            <a:endParaRPr lang="ja-JP" altLang="en-US" dirty="0" smtClean="0">
              <a:latin typeface="Arial Rounded MT Bold" charset="0"/>
            </a:endParaRPr>
          </a:p>
          <a:p>
            <a:pPr lvl="2"/>
            <a:r>
              <a:rPr lang="en-US" altLang="ja-JP" dirty="0" smtClean="0">
                <a:latin typeface="Arial Rounded MT Bold" charset="0"/>
              </a:rPr>
              <a:t>EPICS with Linux, ATCA test, PLC, …</a:t>
            </a:r>
            <a:endParaRPr lang="ja-JP" altLang="en-US" dirty="0" smtClean="0">
              <a:latin typeface="Arial Rounded MT Bold" charset="0"/>
            </a:endParaRPr>
          </a:p>
          <a:p>
            <a:r>
              <a:rPr lang="en-US" altLang="ja-JP" dirty="0" smtClean="0">
                <a:latin typeface="Arial Rounded MT Bold" charset="0"/>
              </a:rPr>
              <a:t>cERL (Compact ERL)</a:t>
            </a:r>
          </a:p>
          <a:p>
            <a:pPr lvl="1"/>
            <a:r>
              <a:rPr lang="en-US" altLang="ja-JP" dirty="0" smtClean="0">
                <a:latin typeface="Arial Rounded MT Bold" charset="0"/>
              </a:rPr>
              <a:t>Being built for ERL development </a:t>
            </a:r>
            <a:endParaRPr lang="ja-JP" altLang="en-US" dirty="0" smtClean="0">
              <a:latin typeface="Arial Rounded MT Bold" charset="0"/>
            </a:endParaRPr>
          </a:p>
          <a:p>
            <a:pPr lvl="2"/>
            <a:r>
              <a:rPr lang="en-US" altLang="ja-JP" dirty="0" smtClean="0">
                <a:latin typeface="Arial Rounded MT Bold" charset="0"/>
              </a:rPr>
              <a:t>May share the resources with other accelerators</a:t>
            </a:r>
          </a:p>
          <a:p>
            <a:r>
              <a:rPr lang="en-US" altLang="ja-JP" dirty="0" smtClean="0">
                <a:latin typeface="Arial Rounded MT Bold" charset="0"/>
              </a:rPr>
              <a:t>Sharing resources as much as possible</a:t>
            </a:r>
            <a:endParaRPr lang="ja-JP" altLang="en-US" dirty="0" smtClean="0">
              <a:latin typeface="Arial Rounded MT Bold" charset="0"/>
            </a:endParaRPr>
          </a:p>
        </p:txBody>
      </p:sp>
      <p:sp>
        <p:nvSpPr>
          <p:cNvPr id="20484" name="スライド番号プレースホルダ 3"/>
          <p:cNvSpPr>
            <a:spLocks noGrp="1"/>
          </p:cNvSpPr>
          <p:nvPr>
            <p:ph type="sldNum" sz="quarter" idx="10"/>
          </p:nvPr>
        </p:nvSpPr>
        <p:spPr>
          <a:noFill/>
        </p:spPr>
        <p:txBody>
          <a:bodyPr/>
          <a:lstStyle/>
          <a:p>
            <a:fld id="{82A4D401-3EC7-0448-B807-1A130303AAAE}" type="slidenum">
              <a:rPr lang="en-US" altLang="ja-JP" smtClean="0">
                <a:latin typeface="Arial Rounded MT Bold" charset="0"/>
                <a:ea typeface="Osaka" charset="-128"/>
                <a:cs typeface="Osaka" charset="-128"/>
              </a:rPr>
              <a:pPr/>
              <a:t>40</a:t>
            </a:fld>
            <a:endParaRPr lang="en-US" altLang="ja-JP" dirty="0" smtClean="0">
              <a:latin typeface="Arial Rounded MT Bold" charset="0"/>
              <a:ea typeface="Osaka" charset="-128"/>
              <a:cs typeface="Osaka" charset="-128"/>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スライド番号プレースホルダ 3"/>
          <p:cNvSpPr>
            <a:spLocks noGrp="1"/>
          </p:cNvSpPr>
          <p:nvPr>
            <p:ph type="sldNum" sz="quarter" idx="10"/>
          </p:nvPr>
        </p:nvSpPr>
        <p:spPr>
          <a:noFill/>
        </p:spPr>
        <p:txBody>
          <a:bodyPr/>
          <a:lstStyle/>
          <a:p>
            <a:fld id="{58F87754-1500-0748-941C-0073D9307C36}" type="slidenum">
              <a:rPr lang="en-US" altLang="ja-JP" smtClean="0">
                <a:latin typeface="Arial Rounded MT Bold" charset="0"/>
                <a:ea typeface="Osaka" charset="-128"/>
                <a:cs typeface="Osaka" charset="-128"/>
              </a:rPr>
              <a:pPr/>
              <a:t>41</a:t>
            </a:fld>
            <a:endParaRPr lang="en-US" altLang="ja-JP" dirty="0" smtClean="0">
              <a:latin typeface="Arial Rounded MT Bold" charset="0"/>
              <a:ea typeface="Osaka" charset="-128"/>
              <a:cs typeface="Osaka" charset="-128"/>
            </a:endParaRPr>
          </a:p>
        </p:txBody>
      </p:sp>
      <p:sp>
        <p:nvSpPr>
          <p:cNvPr id="58371" name="Rectangle 2"/>
          <p:cNvSpPr>
            <a:spLocks noGrp="1" noChangeArrowheads="1"/>
          </p:cNvSpPr>
          <p:nvPr>
            <p:ph type="title"/>
          </p:nvPr>
        </p:nvSpPr>
        <p:spPr/>
        <p:txBody>
          <a:bodyPr/>
          <a:lstStyle/>
          <a:p>
            <a:r>
              <a:rPr lang="en-US" altLang="ja-JP" dirty="0">
                <a:latin typeface="Arial Rounded MT Bold" charset="0"/>
              </a:rPr>
              <a:t>Parameters</a:t>
            </a:r>
          </a:p>
        </p:txBody>
      </p:sp>
      <p:sp>
        <p:nvSpPr>
          <p:cNvPr id="58372" name="Rectangle 3"/>
          <p:cNvSpPr>
            <a:spLocks noGrp="1" noChangeArrowheads="1"/>
          </p:cNvSpPr>
          <p:nvPr>
            <p:ph type="body" idx="1"/>
          </p:nvPr>
        </p:nvSpPr>
        <p:spPr/>
        <p:txBody>
          <a:bodyPr/>
          <a:lstStyle/>
          <a:p>
            <a:pPr marL="0" indent="0"/>
            <a:r>
              <a:rPr lang="en-US" altLang="ja-JP" sz="2600" dirty="0">
                <a:latin typeface="Arial Rounded MT Bold" charset="0"/>
              </a:rPr>
              <a:t>Parameters switched via event system</a:t>
            </a:r>
          </a:p>
          <a:p>
            <a:pPr lvl="1" indent="0"/>
            <a:r>
              <a:rPr lang="en-US" altLang="ja-JP" sz="2200" dirty="0">
                <a:latin typeface="Arial Rounded MT Bold" charset="0"/>
              </a:rPr>
              <a:t>LLRF phase/timing : 14x4</a:t>
            </a:r>
          </a:p>
          <a:p>
            <a:pPr lvl="2" indent="0"/>
            <a:r>
              <a:rPr lang="en-US" altLang="ja-JP" sz="1700" dirty="0">
                <a:latin typeface="Arial Rounded MT Bold" charset="0"/>
              </a:rPr>
              <a:t>Overall energy profile, dual-bunch energy equalization, final energy adjustment </a:t>
            </a:r>
          </a:p>
          <a:p>
            <a:pPr lvl="1" indent="0"/>
            <a:r>
              <a:rPr lang="en-US" altLang="ja-JP" sz="2200" dirty="0">
                <a:latin typeface="Arial Rounded MT Bold" charset="0"/>
              </a:rPr>
              <a:t>HP RF timing : ~60</a:t>
            </a:r>
          </a:p>
          <a:p>
            <a:pPr lvl="2" indent="0"/>
            <a:r>
              <a:rPr lang="en-US" altLang="ja-JP" sz="1700" dirty="0">
                <a:latin typeface="Arial Rounded MT Bold" charset="0"/>
              </a:rPr>
              <a:t>Energy profile and backup management</a:t>
            </a:r>
          </a:p>
          <a:p>
            <a:pPr lvl="1" indent="0"/>
            <a:r>
              <a:rPr lang="en-US" altLang="ja-JP" sz="2200" dirty="0">
                <a:latin typeface="Arial Rounded MT Bold" charset="0"/>
              </a:rPr>
              <a:t>Gun voltages, picosecond delay : 4</a:t>
            </a:r>
          </a:p>
          <a:p>
            <a:pPr lvl="2" indent="0"/>
            <a:r>
              <a:rPr lang="en-US" altLang="ja-JP" sz="1700" dirty="0">
                <a:latin typeface="Arial Rounded MT Bold" charset="0"/>
              </a:rPr>
              <a:t>Beam charge selection, dual bunch selection, bunching</a:t>
            </a:r>
          </a:p>
          <a:p>
            <a:pPr lvl="1" indent="0"/>
            <a:r>
              <a:rPr lang="en-US" altLang="ja-JP" sz="2200" dirty="0">
                <a:latin typeface="Arial Rounded MT Bold" charset="0"/>
              </a:rPr>
              <a:t>Pulsed magnets/solenoid : 14</a:t>
            </a:r>
          </a:p>
          <a:p>
            <a:pPr lvl="2" indent="0"/>
            <a:r>
              <a:rPr lang="en-US" altLang="ja-JP" sz="1700" dirty="0">
                <a:latin typeface="Arial Rounded MT Bold" charset="0"/>
              </a:rPr>
              <a:t>Beam transport selection, orbit controls, positron focusing</a:t>
            </a:r>
          </a:p>
          <a:p>
            <a:pPr lvl="1" indent="0"/>
            <a:r>
              <a:rPr lang="en-US" altLang="ja-JP" sz="2200" dirty="0">
                <a:latin typeface="Arial Rounded MT Bold" charset="0"/>
              </a:rPr>
              <a:t>Injection phase interface : 2</a:t>
            </a:r>
          </a:p>
          <a:p>
            <a:pPr lvl="1" indent="0"/>
            <a:r>
              <a:rPr lang="en-US" altLang="ja-JP" sz="2200" dirty="0">
                <a:latin typeface="Arial Rounded MT Bold" charset="0"/>
              </a:rPr>
              <a:t>Bucket selection interface : 2</a:t>
            </a:r>
          </a:p>
          <a:p>
            <a:pPr lvl="1" indent="0"/>
            <a:r>
              <a:rPr lang="en-US" altLang="ja-JP" sz="2200" dirty="0">
                <a:latin typeface="Arial Rounded MT Bold" charset="0"/>
              </a:rPr>
              <a:t>BPM : ~100x3</a:t>
            </a:r>
          </a:p>
          <a:p>
            <a:pPr marL="0" indent="0"/>
            <a:r>
              <a:rPr lang="en-US" altLang="ja-JP" sz="2600" dirty="0">
                <a:latin typeface="Arial Rounded MT Bold" charset="0"/>
              </a:rPr>
              <a:t>Sufficient for fast beam mode switching</a:t>
            </a:r>
          </a:p>
          <a:p>
            <a:pPr marL="0" indent="0"/>
            <a:r>
              <a:rPr lang="en-US" altLang="ja-JP" sz="2600" dirty="0">
                <a:latin typeface="Arial Rounded MT Bold" charset="0"/>
              </a:rPr>
              <a:t>Integrity monitors soon</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7890" name="タイトル 1"/>
          <p:cNvSpPr>
            <a:spLocks noGrp="1"/>
          </p:cNvSpPr>
          <p:nvPr>
            <p:ph type="title"/>
          </p:nvPr>
        </p:nvSpPr>
        <p:spPr/>
        <p:txBody>
          <a:bodyPr/>
          <a:lstStyle/>
          <a:p>
            <a:r>
              <a:rPr lang="en-US" altLang="ja-JP" dirty="0" smtClean="0">
                <a:latin typeface="Arial Rounded MT Bold" charset="0"/>
              </a:rPr>
              <a:t>BPM at Linac and BT</a:t>
            </a:r>
            <a:endParaRPr lang="ja-JP" altLang="en-US" smtClean="0">
              <a:latin typeface="Arial Rounded MT Bold" charset="0"/>
            </a:endParaRPr>
          </a:p>
        </p:txBody>
      </p:sp>
      <p:sp>
        <p:nvSpPr>
          <p:cNvPr id="37891" name="コンテンツ プレースホルダ 2"/>
          <p:cNvSpPr>
            <a:spLocks noGrp="1"/>
          </p:cNvSpPr>
          <p:nvPr>
            <p:ph idx="1"/>
          </p:nvPr>
        </p:nvSpPr>
        <p:spPr/>
        <p:txBody>
          <a:bodyPr/>
          <a:lstStyle/>
          <a:p>
            <a:r>
              <a:rPr lang="en-US" altLang="ja-JP" sz="2800" dirty="0" smtClean="0">
                <a:latin typeface="Arial Rounded MT Bold" charset="0"/>
              </a:rPr>
              <a:t>BPM need only 0.1mm</a:t>
            </a:r>
            <a:br>
              <a:rPr lang="en-US" altLang="ja-JP" sz="2800" dirty="0" smtClean="0">
                <a:latin typeface="Arial Rounded MT Bold" charset="0"/>
              </a:rPr>
            </a:br>
            <a:r>
              <a:rPr lang="en-US" altLang="ja-JP" sz="2800" dirty="0" smtClean="0">
                <a:latin typeface="Arial Rounded MT Bold" charset="0"/>
              </a:rPr>
              <a:t>resolution</a:t>
            </a:r>
          </a:p>
          <a:p>
            <a:pPr lvl="1"/>
            <a:r>
              <a:rPr lang="en-US" altLang="ja-JP" sz="2300" dirty="0" smtClean="0">
                <a:latin typeface="Arial Rounded MT Bold" charset="0"/>
              </a:rPr>
              <a:t>Using ~30 coefficients per BPM</a:t>
            </a:r>
          </a:p>
          <a:p>
            <a:r>
              <a:rPr lang="en-US" altLang="ja-JP" sz="2800" dirty="0" smtClean="0">
                <a:latin typeface="Arial Rounded MT Bold" charset="0"/>
              </a:rPr>
              <a:t>Many signals are combined </a:t>
            </a:r>
            <a:br>
              <a:rPr lang="en-US" altLang="ja-JP" sz="2800" dirty="0" smtClean="0">
                <a:latin typeface="Arial Rounded MT Bold" charset="0"/>
              </a:rPr>
            </a:br>
            <a:r>
              <a:rPr lang="en-US" altLang="ja-JP" sz="2800" dirty="0" smtClean="0">
                <a:latin typeface="Arial Rounded MT Bold" charset="0"/>
              </a:rPr>
              <a:t>into one waveform digitizer</a:t>
            </a:r>
          </a:p>
          <a:p>
            <a:r>
              <a:rPr lang="en-US" altLang="ja-JP" sz="2800" dirty="0" smtClean="0">
                <a:latin typeface="Arial Rounded MT Bold" charset="0"/>
              </a:rPr>
              <a:t>Again reduction of resources</a:t>
            </a:r>
          </a:p>
          <a:p>
            <a:r>
              <a:rPr lang="en-US" altLang="ja-JP" sz="2800" dirty="0" smtClean="0">
                <a:latin typeface="Arial Rounded MT Bold" charset="0"/>
              </a:rPr>
              <a:t>Recent Embedded IOC Solution</a:t>
            </a:r>
          </a:p>
          <a:p>
            <a:pPr lvl="1"/>
            <a:r>
              <a:rPr lang="en-US" altLang="ja-JP" sz="2300" dirty="0" smtClean="0">
                <a:latin typeface="Arial Rounded MT Bold" charset="0"/>
              </a:rPr>
              <a:t>Much helped by Dr. Yong Hu</a:t>
            </a:r>
            <a:endParaRPr lang="ja-JP" altLang="en-US" sz="2300" dirty="0" smtClean="0">
              <a:latin typeface="Arial Rounded MT Bold" charset="0"/>
            </a:endParaRPr>
          </a:p>
        </p:txBody>
      </p:sp>
      <p:sp>
        <p:nvSpPr>
          <p:cNvPr id="37892" name="スライド番号プレースホルダ 3"/>
          <p:cNvSpPr>
            <a:spLocks noGrp="1"/>
          </p:cNvSpPr>
          <p:nvPr>
            <p:ph type="sldNum" sz="quarter" idx="10"/>
          </p:nvPr>
        </p:nvSpPr>
        <p:spPr>
          <a:noFill/>
        </p:spPr>
        <p:txBody>
          <a:bodyPr/>
          <a:lstStyle/>
          <a:p>
            <a:fld id="{D59B14B1-B214-A64D-8A3C-52385FF17A50}" type="slidenum">
              <a:rPr lang="en-US" altLang="ja-JP" smtClean="0">
                <a:latin typeface="Arial Rounded MT Bold" charset="0"/>
                <a:ea typeface="Osaka" charset="-128"/>
                <a:cs typeface="Osaka" charset="-128"/>
              </a:rPr>
              <a:pPr/>
              <a:t>42</a:t>
            </a:fld>
            <a:endParaRPr lang="en-US" altLang="ja-JP" dirty="0" smtClean="0">
              <a:latin typeface="Arial Rounded MT Bold" charset="0"/>
              <a:ea typeface="Osaka" charset="-128"/>
              <a:cs typeface="Osaka" charset="-128"/>
            </a:endParaRPr>
          </a:p>
        </p:txBody>
      </p:sp>
      <p:pic>
        <p:nvPicPr>
          <p:cNvPr id="37893" name="Picture 5" descr="bpm-98-10"/>
          <p:cNvPicPr>
            <a:picLocks noChangeAspect="1" noChangeArrowheads="1"/>
          </p:cNvPicPr>
          <p:nvPr/>
        </p:nvPicPr>
        <p:blipFill>
          <a:blip r:embed="rId2"/>
          <a:srcRect/>
          <a:stretch>
            <a:fillRect/>
          </a:stretch>
        </p:blipFill>
        <p:spPr bwMode="auto">
          <a:xfrm>
            <a:off x="6249988" y="1190625"/>
            <a:ext cx="4124325" cy="5330825"/>
          </a:xfrm>
          <a:prstGeom prst="rect">
            <a:avLst/>
          </a:prstGeom>
          <a:noFill/>
          <a:ln w="9525">
            <a:noFill/>
            <a:miter lim="800000"/>
            <a:headEnd/>
            <a:tailEnd/>
          </a:ln>
        </p:spPr>
      </p:pic>
      <p:sp>
        <p:nvSpPr>
          <p:cNvPr id="37894" name="Rectangle 5"/>
          <p:cNvSpPr>
            <a:spLocks noChangeArrowheads="1"/>
          </p:cNvSpPr>
          <p:nvPr/>
        </p:nvSpPr>
        <p:spPr bwMode="auto">
          <a:xfrm>
            <a:off x="500063" y="6677025"/>
            <a:ext cx="1155700" cy="457200"/>
          </a:xfrm>
          <a:prstGeom prst="rect">
            <a:avLst/>
          </a:prstGeom>
          <a:solidFill>
            <a:schemeClr val="bg1"/>
          </a:solidFill>
          <a:ln w="19050">
            <a:solidFill>
              <a:schemeClr val="tx1"/>
            </a:solidFill>
            <a:miter lim="800000"/>
            <a:headEnd/>
            <a:tailEnd/>
          </a:ln>
        </p:spPr>
        <p:txBody>
          <a:bodyPr wrap="none" anchor="ctr">
            <a:prstTxWarp prst="textNoShape">
              <a:avLst/>
            </a:prstTxWarp>
          </a:bodyPr>
          <a:lstStyle/>
          <a:p>
            <a:pPr algn="ctr"/>
            <a:r>
              <a:rPr lang="en-US" altLang="ja-JP" sz="1600" dirty="0">
                <a:latin typeface="Helvetica" charset="0"/>
              </a:rPr>
              <a:t>100 BPMs</a:t>
            </a:r>
          </a:p>
        </p:txBody>
      </p:sp>
      <p:sp>
        <p:nvSpPr>
          <p:cNvPr id="37895" name="Rectangle 6"/>
          <p:cNvSpPr>
            <a:spLocks noChangeArrowheads="1"/>
          </p:cNvSpPr>
          <p:nvPr/>
        </p:nvSpPr>
        <p:spPr bwMode="auto">
          <a:xfrm>
            <a:off x="1985963" y="6677025"/>
            <a:ext cx="1816100" cy="457200"/>
          </a:xfrm>
          <a:prstGeom prst="rect">
            <a:avLst/>
          </a:prstGeom>
          <a:solidFill>
            <a:schemeClr val="bg1"/>
          </a:solidFill>
          <a:ln w="19050">
            <a:solidFill>
              <a:schemeClr val="tx1"/>
            </a:solidFill>
            <a:miter lim="800000"/>
            <a:headEnd/>
            <a:tailEnd/>
          </a:ln>
        </p:spPr>
        <p:txBody>
          <a:bodyPr wrap="none" anchor="ctr">
            <a:prstTxWarp prst="textNoShape">
              <a:avLst/>
            </a:prstTxWarp>
          </a:bodyPr>
          <a:lstStyle/>
          <a:p>
            <a:pPr algn="ctr"/>
            <a:r>
              <a:rPr lang="en-US" altLang="ja-JP" sz="1600" dirty="0">
                <a:latin typeface="Helvetica" charset="0"/>
              </a:rPr>
              <a:t>19 x TDS680B</a:t>
            </a:r>
          </a:p>
        </p:txBody>
      </p:sp>
      <p:sp>
        <p:nvSpPr>
          <p:cNvPr id="37896" name="Rectangle 7"/>
          <p:cNvSpPr>
            <a:spLocks noChangeArrowheads="1"/>
          </p:cNvSpPr>
          <p:nvPr/>
        </p:nvSpPr>
        <p:spPr bwMode="auto">
          <a:xfrm>
            <a:off x="4132263" y="6677025"/>
            <a:ext cx="1073150" cy="457200"/>
          </a:xfrm>
          <a:prstGeom prst="rect">
            <a:avLst/>
          </a:prstGeom>
          <a:solidFill>
            <a:schemeClr val="bg1"/>
          </a:solidFill>
          <a:ln w="19050">
            <a:solidFill>
              <a:schemeClr val="tx1"/>
            </a:solidFill>
            <a:miter lim="800000"/>
            <a:headEnd/>
            <a:tailEnd/>
          </a:ln>
        </p:spPr>
        <p:txBody>
          <a:bodyPr wrap="none" anchor="ctr">
            <a:prstTxWarp prst="textNoShape">
              <a:avLst/>
            </a:prstTxWarp>
          </a:bodyPr>
          <a:lstStyle/>
          <a:p>
            <a:pPr algn="ctr"/>
            <a:r>
              <a:rPr lang="en-US" altLang="ja-JP" sz="1600" dirty="0">
                <a:latin typeface="Helvetica" charset="0"/>
              </a:rPr>
              <a:t>19 VMEs</a:t>
            </a:r>
          </a:p>
        </p:txBody>
      </p:sp>
      <p:sp>
        <p:nvSpPr>
          <p:cNvPr id="37897" name="Line 8"/>
          <p:cNvSpPr>
            <a:spLocks noChangeShapeType="1"/>
          </p:cNvSpPr>
          <p:nvPr/>
        </p:nvSpPr>
        <p:spPr bwMode="auto">
          <a:xfrm>
            <a:off x="1655763" y="6905625"/>
            <a:ext cx="330200" cy="0"/>
          </a:xfrm>
          <a:prstGeom prst="line">
            <a:avLst/>
          </a:prstGeom>
          <a:noFill/>
          <a:ln w="19050">
            <a:solidFill>
              <a:schemeClr val="tx1"/>
            </a:solidFill>
            <a:round/>
            <a:headEnd/>
            <a:tailEnd/>
          </a:ln>
        </p:spPr>
        <p:txBody>
          <a:bodyPr wrap="none" anchor="ctr">
            <a:prstTxWarp prst="textNoShape">
              <a:avLst/>
            </a:prstTxWarp>
          </a:bodyPr>
          <a:lstStyle/>
          <a:p>
            <a:endParaRPr lang="ja-JP" altLang="en-US"/>
          </a:p>
        </p:txBody>
      </p:sp>
      <p:sp>
        <p:nvSpPr>
          <p:cNvPr id="37898" name="Line 9"/>
          <p:cNvSpPr>
            <a:spLocks noChangeShapeType="1"/>
          </p:cNvSpPr>
          <p:nvPr/>
        </p:nvSpPr>
        <p:spPr bwMode="auto">
          <a:xfrm>
            <a:off x="3802063" y="6905625"/>
            <a:ext cx="330200" cy="0"/>
          </a:xfrm>
          <a:prstGeom prst="line">
            <a:avLst/>
          </a:prstGeom>
          <a:noFill/>
          <a:ln w="19050">
            <a:solidFill>
              <a:schemeClr val="tx1"/>
            </a:solidFill>
            <a:round/>
            <a:headEnd/>
            <a:tailEnd/>
          </a:ln>
        </p:spPr>
        <p:txBody>
          <a:bodyPr wrap="none" anchor="ctr">
            <a:prstTxWarp prst="textNoShape">
              <a:avLst/>
            </a:prstTxWarp>
          </a:bodyPr>
          <a:lstStyle/>
          <a:p>
            <a:endParaRPr lang="ja-JP" altLang="en-US"/>
          </a:p>
        </p:txBody>
      </p:sp>
      <p:sp>
        <p:nvSpPr>
          <p:cNvPr id="37899" name="Rectangle 10"/>
          <p:cNvSpPr>
            <a:spLocks noChangeArrowheads="1"/>
          </p:cNvSpPr>
          <p:nvPr/>
        </p:nvSpPr>
        <p:spPr bwMode="auto">
          <a:xfrm>
            <a:off x="5535613" y="6677025"/>
            <a:ext cx="1073150" cy="457200"/>
          </a:xfrm>
          <a:prstGeom prst="rect">
            <a:avLst/>
          </a:prstGeom>
          <a:solidFill>
            <a:schemeClr val="bg1"/>
          </a:solidFill>
          <a:ln w="19050">
            <a:solidFill>
              <a:schemeClr val="tx1"/>
            </a:solidFill>
            <a:miter lim="800000"/>
            <a:headEnd/>
            <a:tailEnd/>
          </a:ln>
        </p:spPr>
        <p:txBody>
          <a:bodyPr wrap="none" anchor="ctr">
            <a:prstTxWarp prst="textNoShape">
              <a:avLst/>
            </a:prstTxWarp>
          </a:bodyPr>
          <a:lstStyle/>
          <a:p>
            <a:pPr algn="ctr"/>
            <a:r>
              <a:rPr lang="en-US" altLang="ja-JP" sz="1600" dirty="0">
                <a:latin typeface="Helvetica" charset="0"/>
              </a:rPr>
              <a:t>~5 Unix</a:t>
            </a:r>
          </a:p>
        </p:txBody>
      </p:sp>
      <p:sp>
        <p:nvSpPr>
          <p:cNvPr id="37900" name="Line 11"/>
          <p:cNvSpPr>
            <a:spLocks noChangeShapeType="1"/>
          </p:cNvSpPr>
          <p:nvPr/>
        </p:nvSpPr>
        <p:spPr bwMode="auto">
          <a:xfrm>
            <a:off x="5205413" y="6905625"/>
            <a:ext cx="330200" cy="0"/>
          </a:xfrm>
          <a:prstGeom prst="line">
            <a:avLst/>
          </a:prstGeom>
          <a:noFill/>
          <a:ln w="19050">
            <a:solidFill>
              <a:schemeClr val="tx1"/>
            </a:solidFill>
            <a:round/>
            <a:headEnd/>
            <a:tailEnd/>
          </a:ln>
        </p:spPr>
        <p:txBody>
          <a:bodyPr wrap="none" anchor="ctr">
            <a:prstTxWarp prst="textNoShape">
              <a:avLst/>
            </a:prstTxWarp>
          </a:bodyPr>
          <a:lstStyle/>
          <a:p>
            <a:endParaRPr lang="ja-JP" altLang="en-US"/>
          </a:p>
        </p:txBody>
      </p:sp>
      <p:sp>
        <p:nvSpPr>
          <p:cNvPr id="37901" name="Rectangle 12"/>
          <p:cNvSpPr>
            <a:spLocks noChangeArrowheads="1"/>
          </p:cNvSpPr>
          <p:nvPr/>
        </p:nvSpPr>
        <p:spPr bwMode="auto">
          <a:xfrm>
            <a:off x="6938963" y="6677025"/>
            <a:ext cx="1073150" cy="457200"/>
          </a:xfrm>
          <a:prstGeom prst="rect">
            <a:avLst/>
          </a:prstGeom>
          <a:solidFill>
            <a:schemeClr val="bg1"/>
          </a:solidFill>
          <a:ln w="19050">
            <a:solidFill>
              <a:schemeClr val="tx1"/>
            </a:solidFill>
            <a:miter lim="800000"/>
            <a:headEnd/>
            <a:tailEnd/>
          </a:ln>
        </p:spPr>
        <p:txBody>
          <a:bodyPr wrap="none" anchor="ctr">
            <a:prstTxWarp prst="textNoShape">
              <a:avLst/>
            </a:prstTxWarp>
          </a:bodyPr>
          <a:lstStyle/>
          <a:p>
            <a:pPr algn="ctr"/>
            <a:r>
              <a:rPr lang="en-US" altLang="ja-JP" sz="1600" dirty="0">
                <a:latin typeface="Helvetica" charset="0"/>
              </a:rPr>
              <a:t>Clients</a:t>
            </a:r>
          </a:p>
        </p:txBody>
      </p:sp>
      <p:sp>
        <p:nvSpPr>
          <p:cNvPr id="37902" name="Line 13"/>
          <p:cNvSpPr>
            <a:spLocks noChangeShapeType="1"/>
          </p:cNvSpPr>
          <p:nvPr/>
        </p:nvSpPr>
        <p:spPr bwMode="auto">
          <a:xfrm>
            <a:off x="6608763" y="6905625"/>
            <a:ext cx="330200" cy="0"/>
          </a:xfrm>
          <a:prstGeom prst="line">
            <a:avLst/>
          </a:prstGeom>
          <a:noFill/>
          <a:ln w="19050">
            <a:solidFill>
              <a:schemeClr val="tx1"/>
            </a:solidFill>
            <a:round/>
            <a:headEnd/>
            <a:tailEnd/>
          </a:ln>
        </p:spPr>
        <p:txBody>
          <a:bodyPr wrap="none" anchor="ctr">
            <a:prstTxWarp prst="textNoShape">
              <a:avLst/>
            </a:prstTxWarp>
          </a:bodyPr>
          <a:lstStyle/>
          <a:p>
            <a:endParaRPr lang="ja-JP" altLang="en-US"/>
          </a:p>
        </p:txBody>
      </p:sp>
      <p:sp>
        <p:nvSpPr>
          <p:cNvPr id="37903" name="Rectangle 14"/>
          <p:cNvSpPr>
            <a:spLocks noChangeArrowheads="1"/>
          </p:cNvSpPr>
          <p:nvPr/>
        </p:nvSpPr>
        <p:spPr bwMode="auto">
          <a:xfrm>
            <a:off x="493713" y="5305425"/>
            <a:ext cx="1155700" cy="457200"/>
          </a:xfrm>
          <a:prstGeom prst="rect">
            <a:avLst/>
          </a:prstGeom>
          <a:solidFill>
            <a:schemeClr val="bg1"/>
          </a:solidFill>
          <a:ln w="19050">
            <a:solidFill>
              <a:schemeClr val="tx1"/>
            </a:solidFill>
            <a:miter lim="800000"/>
            <a:headEnd/>
            <a:tailEnd/>
          </a:ln>
        </p:spPr>
        <p:txBody>
          <a:bodyPr wrap="none" anchor="ctr">
            <a:prstTxWarp prst="textNoShape">
              <a:avLst/>
            </a:prstTxWarp>
          </a:bodyPr>
          <a:lstStyle/>
          <a:p>
            <a:pPr algn="ctr"/>
            <a:r>
              <a:rPr lang="en-US" altLang="ja-JP" sz="1600" dirty="0">
                <a:latin typeface="Helvetica" charset="0"/>
              </a:rPr>
              <a:t>100 BPMs</a:t>
            </a:r>
          </a:p>
        </p:txBody>
      </p:sp>
      <p:sp>
        <p:nvSpPr>
          <p:cNvPr id="37904" name="Rectangle 15"/>
          <p:cNvSpPr>
            <a:spLocks noChangeArrowheads="1"/>
          </p:cNvSpPr>
          <p:nvPr/>
        </p:nvSpPr>
        <p:spPr bwMode="auto">
          <a:xfrm>
            <a:off x="1979613" y="5305425"/>
            <a:ext cx="1816100" cy="457200"/>
          </a:xfrm>
          <a:prstGeom prst="rect">
            <a:avLst/>
          </a:prstGeom>
          <a:solidFill>
            <a:schemeClr val="bg1"/>
          </a:solidFill>
          <a:ln w="19050">
            <a:solidFill>
              <a:schemeClr val="tx1"/>
            </a:solidFill>
            <a:miter lim="800000"/>
            <a:headEnd/>
            <a:tailEnd/>
          </a:ln>
        </p:spPr>
        <p:txBody>
          <a:bodyPr wrap="none" anchor="ctr">
            <a:prstTxWarp prst="textNoShape">
              <a:avLst/>
            </a:prstTxWarp>
          </a:bodyPr>
          <a:lstStyle/>
          <a:p>
            <a:pPr algn="ctr"/>
            <a:r>
              <a:rPr lang="en-US" altLang="ja-JP" sz="1600" dirty="0">
                <a:latin typeface="Helvetica" charset="0"/>
              </a:rPr>
              <a:t>24 x DPO7104</a:t>
            </a:r>
          </a:p>
        </p:txBody>
      </p:sp>
      <p:sp>
        <p:nvSpPr>
          <p:cNvPr id="37905" name="Line 17"/>
          <p:cNvSpPr>
            <a:spLocks noChangeShapeType="1"/>
          </p:cNvSpPr>
          <p:nvPr/>
        </p:nvSpPr>
        <p:spPr bwMode="auto">
          <a:xfrm>
            <a:off x="1649413" y="5534025"/>
            <a:ext cx="330200" cy="0"/>
          </a:xfrm>
          <a:prstGeom prst="line">
            <a:avLst/>
          </a:prstGeom>
          <a:noFill/>
          <a:ln w="19050">
            <a:solidFill>
              <a:schemeClr val="tx1"/>
            </a:solidFill>
            <a:round/>
            <a:headEnd/>
            <a:tailEnd/>
          </a:ln>
        </p:spPr>
        <p:txBody>
          <a:bodyPr wrap="none" anchor="ctr">
            <a:prstTxWarp prst="textNoShape">
              <a:avLst/>
            </a:prstTxWarp>
          </a:bodyPr>
          <a:lstStyle/>
          <a:p>
            <a:endParaRPr lang="ja-JP" altLang="en-US"/>
          </a:p>
        </p:txBody>
      </p:sp>
      <p:sp>
        <p:nvSpPr>
          <p:cNvPr id="37906" name="Line 18"/>
          <p:cNvSpPr>
            <a:spLocks noChangeShapeType="1"/>
          </p:cNvSpPr>
          <p:nvPr/>
        </p:nvSpPr>
        <p:spPr bwMode="auto">
          <a:xfrm>
            <a:off x="3795713" y="5534025"/>
            <a:ext cx="330200" cy="0"/>
          </a:xfrm>
          <a:prstGeom prst="line">
            <a:avLst/>
          </a:prstGeom>
          <a:noFill/>
          <a:ln w="19050">
            <a:solidFill>
              <a:schemeClr val="tx1"/>
            </a:solidFill>
            <a:round/>
            <a:headEnd/>
            <a:tailEnd/>
          </a:ln>
        </p:spPr>
        <p:txBody>
          <a:bodyPr wrap="none" anchor="ctr">
            <a:prstTxWarp prst="textNoShape">
              <a:avLst/>
            </a:prstTxWarp>
          </a:bodyPr>
          <a:lstStyle/>
          <a:p>
            <a:endParaRPr lang="ja-JP" altLang="en-US"/>
          </a:p>
        </p:txBody>
      </p:sp>
      <p:sp>
        <p:nvSpPr>
          <p:cNvPr id="37907" name="Rectangle 21"/>
          <p:cNvSpPr>
            <a:spLocks noChangeArrowheads="1"/>
          </p:cNvSpPr>
          <p:nvPr/>
        </p:nvSpPr>
        <p:spPr bwMode="auto">
          <a:xfrm>
            <a:off x="4119563" y="5305425"/>
            <a:ext cx="1073150" cy="457200"/>
          </a:xfrm>
          <a:prstGeom prst="rect">
            <a:avLst/>
          </a:prstGeom>
          <a:solidFill>
            <a:schemeClr val="bg1"/>
          </a:solidFill>
          <a:ln w="19050">
            <a:solidFill>
              <a:schemeClr val="tx1"/>
            </a:solidFill>
            <a:miter lim="800000"/>
            <a:headEnd/>
            <a:tailEnd/>
          </a:ln>
        </p:spPr>
        <p:txBody>
          <a:bodyPr wrap="none" anchor="ctr">
            <a:prstTxWarp prst="textNoShape">
              <a:avLst/>
            </a:prstTxWarp>
          </a:bodyPr>
          <a:lstStyle/>
          <a:p>
            <a:pPr algn="ctr"/>
            <a:r>
              <a:rPr lang="en-US" altLang="ja-JP" sz="1600" dirty="0">
                <a:latin typeface="Helvetica" charset="0"/>
              </a:rPr>
              <a:t>Clients</a:t>
            </a:r>
          </a:p>
        </p:txBody>
      </p:sp>
      <p:sp>
        <p:nvSpPr>
          <p:cNvPr id="20" name="コンテンツ プレースホルダ 2"/>
          <p:cNvSpPr txBox="1">
            <a:spLocks/>
          </p:cNvSpPr>
          <p:nvPr/>
        </p:nvSpPr>
        <p:spPr bwMode="auto">
          <a:xfrm>
            <a:off x="171450" y="5991225"/>
            <a:ext cx="10244138" cy="1157288"/>
          </a:xfrm>
          <a:prstGeom prst="rect">
            <a:avLst/>
          </a:prstGeom>
          <a:noFill/>
          <a:ln w="9525">
            <a:noFill/>
            <a:miter lim="800000"/>
            <a:headEnd/>
            <a:tailEnd/>
          </a:ln>
        </p:spPr>
        <p:txBody>
          <a:bodyPr lIns="99538" tIns="49769" rIns="99538" bIns="49769">
            <a:prstTxWarp prst="textNoShape">
              <a:avLst/>
            </a:prstTxWarp>
          </a:bodyPr>
          <a:lstStyle/>
          <a:p>
            <a:pPr marL="373063" indent="-373063">
              <a:spcBef>
                <a:spcPct val="20000"/>
              </a:spcBef>
              <a:buClr>
                <a:srgbClr val="FF0000"/>
              </a:buClr>
              <a:buFont typeface="Wingdings" pitchFamily="-107" charset="2"/>
              <a:buChar char="u"/>
              <a:defRPr/>
            </a:pPr>
            <a:r>
              <a:rPr lang="en-US" altLang="ja-JP" sz="2800" b="1" kern="0" dirty="0">
                <a:solidFill>
                  <a:srgbClr val="000060"/>
                </a:solidFill>
                <a:latin typeface="Arial Rounded MT Bold"/>
                <a:ea typeface="+mn-ea"/>
                <a:cs typeface="+mn-cs"/>
              </a:rPr>
              <a:t>Old configuration</a:t>
            </a:r>
            <a:endParaRPr lang="ja-JP" altLang="en-US" sz="2300" b="1" kern="0" dirty="0">
              <a:solidFill>
                <a:srgbClr val="600000"/>
              </a:solidFill>
              <a:latin typeface="Arial Rounded MT Bold"/>
              <a:ea typeface="+mn-ea"/>
              <a:cs typeface="+mn-cs"/>
            </a:endParaRPr>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8914" name="スライド番号プレースホルダ 3"/>
          <p:cNvSpPr>
            <a:spLocks noGrp="1"/>
          </p:cNvSpPr>
          <p:nvPr>
            <p:ph type="sldNum" sz="quarter" idx="10"/>
          </p:nvPr>
        </p:nvSpPr>
        <p:spPr>
          <a:noFill/>
        </p:spPr>
        <p:txBody>
          <a:bodyPr/>
          <a:lstStyle/>
          <a:p>
            <a:fld id="{2E971017-83CB-7E44-928C-344B38BD199D}" type="slidenum">
              <a:rPr lang="en-US" altLang="ja-JP">
                <a:latin typeface="Arial Rounded MT Bold" charset="0"/>
                <a:ea typeface="Osaka" charset="-128"/>
                <a:cs typeface="Osaka" charset="-128"/>
              </a:rPr>
              <a:pPr/>
              <a:t>43</a:t>
            </a:fld>
            <a:endParaRPr lang="en-US" altLang="ja-JP" dirty="0">
              <a:latin typeface="Arial Rounded MT Bold" charset="0"/>
              <a:ea typeface="Osaka" charset="-128"/>
              <a:cs typeface="Osaka" charset="-128"/>
            </a:endParaRPr>
          </a:p>
        </p:txBody>
      </p:sp>
      <p:sp>
        <p:nvSpPr>
          <p:cNvPr id="38915" name="Rectangle 2"/>
          <p:cNvSpPr>
            <a:spLocks noGrp="1" noChangeArrowheads="1"/>
          </p:cNvSpPr>
          <p:nvPr>
            <p:ph type="title"/>
          </p:nvPr>
        </p:nvSpPr>
        <p:spPr/>
        <p:txBody>
          <a:bodyPr/>
          <a:lstStyle/>
          <a:p>
            <a:r>
              <a:rPr lang="en-US" altLang="ja-JP" dirty="0">
                <a:latin typeface="Arial Rounded MT Bold" charset="0"/>
              </a:rPr>
              <a:t>BPM DAQ</a:t>
            </a:r>
          </a:p>
        </p:txBody>
      </p:sp>
      <p:sp>
        <p:nvSpPr>
          <p:cNvPr id="38916" name="Rectangle 3"/>
          <p:cNvSpPr>
            <a:spLocks noGrp="1" noChangeArrowheads="1"/>
          </p:cNvSpPr>
          <p:nvPr>
            <p:ph type="body" idx="1"/>
          </p:nvPr>
        </p:nvSpPr>
        <p:spPr/>
        <p:txBody>
          <a:bodyPr/>
          <a:lstStyle/>
          <a:p>
            <a:r>
              <a:rPr lang="en-US" altLang="ja-JP" sz="2600" dirty="0">
                <a:latin typeface="Arial Rounded MT Bold" charset="0"/>
              </a:rPr>
              <a:t>Tektronix DPO7104 can acquire data at &gt;50Hz.</a:t>
            </a:r>
          </a:p>
          <a:p>
            <a:pPr lvl="1"/>
            <a:r>
              <a:rPr lang="en-US" altLang="ja-JP" sz="2200" dirty="0">
                <a:latin typeface="Arial Rounded MT Bold" charset="0"/>
              </a:rPr>
              <a:t>With embedded EPICS, under pulse-to-pulse beam modulation</a:t>
            </a:r>
          </a:p>
          <a:p>
            <a:r>
              <a:rPr lang="en-US" altLang="ja-JP" sz="2600" dirty="0">
                <a:latin typeface="Arial Rounded MT Bold" charset="0"/>
              </a:rPr>
              <a:t>Beam modes are recognized by events through CA network.</a:t>
            </a:r>
          </a:p>
          <a:p>
            <a:pPr lvl="1"/>
            <a:r>
              <a:rPr lang="en-US" altLang="ja-JP" sz="2100" dirty="0">
                <a:latin typeface="Arial Rounded MT Bold" charset="0"/>
              </a:rPr>
              <a:t>Missed less than once in million times</a:t>
            </a:r>
          </a:p>
          <a:p>
            <a:r>
              <a:rPr lang="en-US" altLang="ja-JP" sz="2600" dirty="0">
                <a:latin typeface="Arial Rounded MT Bold" charset="0"/>
              </a:rPr>
              <a:t>Clients can monitor data of an interested beam mode.</a:t>
            </a:r>
          </a:p>
          <a:p>
            <a:r>
              <a:rPr lang="en-US" altLang="ja-JP" sz="2600" dirty="0">
                <a:latin typeface="Arial Rounded MT Bold" charset="0"/>
              </a:rPr>
              <a:t>24 oscilloscopes are installed for Linac, and 4 for BT.</a:t>
            </a:r>
          </a:p>
          <a:p>
            <a:r>
              <a:rPr lang="en-US" altLang="ja-JP" sz="2600" dirty="0">
                <a:latin typeface="Arial Rounded MT Bold" charset="0"/>
              </a:rPr>
              <a:t>200 BPMs are synchronized for Linac and BT.</a:t>
            </a:r>
          </a:p>
        </p:txBody>
      </p:sp>
      <p:pic>
        <p:nvPicPr>
          <p:cNvPr id="38917" name="Picture 4"/>
          <p:cNvPicPr>
            <a:picLocks noChangeAspect="1" noChangeArrowheads="1"/>
          </p:cNvPicPr>
          <p:nvPr/>
        </p:nvPicPr>
        <p:blipFill>
          <a:blip r:embed="rId3"/>
          <a:srcRect/>
          <a:stretch>
            <a:fillRect/>
          </a:stretch>
        </p:blipFill>
        <p:spPr bwMode="auto">
          <a:xfrm>
            <a:off x="493713" y="4391025"/>
            <a:ext cx="5502275" cy="2743200"/>
          </a:xfrm>
          <a:prstGeom prst="rect">
            <a:avLst/>
          </a:prstGeom>
          <a:noFill/>
          <a:ln w="0">
            <a:noFill/>
            <a:miter lim="800000"/>
            <a:headEnd/>
            <a:tailEnd/>
          </a:ln>
        </p:spPr>
      </p:pic>
      <p:pic>
        <p:nvPicPr>
          <p:cNvPr id="38918" name="Picture 5" descr="b2"/>
          <p:cNvPicPr>
            <a:picLocks noChangeAspect="1" noChangeArrowheads="1"/>
          </p:cNvPicPr>
          <p:nvPr/>
        </p:nvPicPr>
        <p:blipFill>
          <a:blip r:embed="rId4"/>
          <a:srcRect/>
          <a:stretch>
            <a:fillRect/>
          </a:stretch>
        </p:blipFill>
        <p:spPr bwMode="auto">
          <a:xfrm>
            <a:off x="6089650" y="4460875"/>
            <a:ext cx="4433888" cy="21399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スライド番号プレースホルダ 3"/>
          <p:cNvSpPr>
            <a:spLocks noGrp="1"/>
          </p:cNvSpPr>
          <p:nvPr>
            <p:ph type="sldNum" sz="quarter" idx="10"/>
          </p:nvPr>
        </p:nvSpPr>
        <p:spPr>
          <a:noFill/>
        </p:spPr>
        <p:txBody>
          <a:bodyPr/>
          <a:lstStyle/>
          <a:p>
            <a:fld id="{4FC7449E-E9B1-9743-A3D4-65CFADE2F8E2}" type="slidenum">
              <a:rPr lang="en-US" altLang="ja-JP">
                <a:latin typeface="Arial Rounded MT Bold" charset="0"/>
                <a:ea typeface="Osaka" charset="-128"/>
                <a:cs typeface="Osaka" charset="-128"/>
              </a:rPr>
              <a:pPr/>
              <a:t>44</a:t>
            </a:fld>
            <a:endParaRPr lang="en-US" altLang="ja-JP" dirty="0">
              <a:latin typeface="Arial Rounded MT Bold" charset="0"/>
              <a:ea typeface="Osaka" charset="-128"/>
              <a:cs typeface="Osaka" charset="-128"/>
            </a:endParaRPr>
          </a:p>
        </p:txBody>
      </p:sp>
      <p:sp>
        <p:nvSpPr>
          <p:cNvPr id="41987" name="Rectangle 2"/>
          <p:cNvSpPr>
            <a:spLocks noGrp="1" noChangeArrowheads="1"/>
          </p:cNvSpPr>
          <p:nvPr>
            <p:ph type="title"/>
          </p:nvPr>
        </p:nvSpPr>
        <p:spPr/>
        <p:txBody>
          <a:bodyPr/>
          <a:lstStyle/>
          <a:p>
            <a:r>
              <a:rPr lang="en-US" altLang="ja-JP" dirty="0">
                <a:latin typeface="Arial Rounded MT Bold" charset="0"/>
              </a:rPr>
              <a:t>KEKB Commissioning Groups</a:t>
            </a:r>
          </a:p>
        </p:txBody>
      </p:sp>
      <p:sp>
        <p:nvSpPr>
          <p:cNvPr id="41988" name="Rectangle 3"/>
          <p:cNvSpPr>
            <a:spLocks noGrp="1" noChangeArrowheads="1"/>
          </p:cNvSpPr>
          <p:nvPr>
            <p:ph type="body" idx="1"/>
          </p:nvPr>
        </p:nvSpPr>
        <p:spPr/>
        <p:txBody>
          <a:bodyPr/>
          <a:lstStyle/>
          <a:p>
            <a:r>
              <a:rPr lang="en-US" altLang="ja-JP" sz="2600" dirty="0">
                <a:latin typeface="Arial Rounded MT Bold" charset="0"/>
              </a:rPr>
              <a:t>Formation of Commissioning Group (KCG)</a:t>
            </a:r>
          </a:p>
          <a:p>
            <a:pPr lvl="1"/>
            <a:r>
              <a:rPr lang="en-US" altLang="ja-JP" sz="2200" dirty="0">
                <a:latin typeface="Arial Rounded MT Bold" charset="0"/>
              </a:rPr>
              <a:t>Linac Commissioning (LCG)</a:t>
            </a:r>
          </a:p>
          <a:p>
            <a:pPr lvl="2"/>
            <a:r>
              <a:rPr lang="en-US" altLang="ja-JP" sz="2000" dirty="0">
                <a:latin typeface="Arial Rounded MT Bold" charset="0"/>
              </a:rPr>
              <a:t>7 from Linac </a:t>
            </a:r>
          </a:p>
          <a:p>
            <a:pPr lvl="2"/>
            <a:r>
              <a:rPr lang="en-US" altLang="ja-JP" sz="2000" dirty="0">
                <a:latin typeface="Arial Rounded MT Bold" charset="0"/>
              </a:rPr>
              <a:t>~10 from Ring</a:t>
            </a:r>
          </a:p>
          <a:p>
            <a:pPr lvl="1"/>
            <a:r>
              <a:rPr lang="en-US" altLang="ja-JP" sz="2200" dirty="0">
                <a:latin typeface="Arial Rounded MT Bold" charset="0"/>
              </a:rPr>
              <a:t>KEKB Ring Commissioning Group (KCG)</a:t>
            </a:r>
          </a:p>
          <a:p>
            <a:pPr lvl="2"/>
            <a:r>
              <a:rPr lang="en-US" altLang="ja-JP" sz="2000" dirty="0">
                <a:latin typeface="Arial Rounded MT Bold" charset="0"/>
              </a:rPr>
              <a:t>All LCG</a:t>
            </a:r>
          </a:p>
          <a:p>
            <a:pPr lvl="2"/>
            <a:r>
              <a:rPr lang="en-US" altLang="ja-JP" sz="2000" dirty="0">
                <a:latin typeface="Arial Rounded MT Bold" charset="0"/>
              </a:rPr>
              <a:t>~20 from Ring</a:t>
            </a:r>
          </a:p>
          <a:p>
            <a:pPr lvl="2"/>
            <a:r>
              <a:rPr lang="en-US" altLang="ja-JP" sz="2000" dirty="0">
                <a:latin typeface="Arial Rounded MT Bold" charset="0"/>
              </a:rPr>
              <a:t>Several from Detector (BCG)</a:t>
            </a:r>
          </a:p>
          <a:p>
            <a:pPr lvl="1"/>
            <a:r>
              <a:rPr lang="en-US" altLang="ja-JP" sz="2200" dirty="0">
                <a:latin typeface="Arial Rounded MT Bold" charset="0"/>
              </a:rPr>
              <a:t>Commissioning software</a:t>
            </a:r>
            <a:br>
              <a:rPr lang="en-US" altLang="ja-JP" sz="2200" dirty="0">
                <a:latin typeface="Arial Rounded MT Bold" charset="0"/>
              </a:rPr>
            </a:br>
            <a:r>
              <a:rPr lang="en-US" altLang="ja-JP" sz="2000" dirty="0">
                <a:latin typeface="Arial Rounded MT Bold" charset="0"/>
              </a:rPr>
              <a:t>base was formed during </a:t>
            </a:r>
            <a:br>
              <a:rPr lang="en-US" altLang="ja-JP" sz="2000" dirty="0">
                <a:latin typeface="Arial Rounded MT Bold" charset="0"/>
              </a:rPr>
            </a:br>
            <a:r>
              <a:rPr lang="en-US" altLang="ja-JP" sz="2000" dirty="0">
                <a:latin typeface="Arial Rounded MT Bold" charset="0"/>
              </a:rPr>
              <a:t>Linac Commissioning</a:t>
            </a:r>
            <a:br>
              <a:rPr lang="en-US" altLang="ja-JP" sz="2000" dirty="0">
                <a:latin typeface="Arial Rounded MT Bold" charset="0"/>
              </a:rPr>
            </a:br>
            <a:r>
              <a:rPr lang="en-US" altLang="ja-JP" sz="2000" dirty="0">
                <a:latin typeface="Arial Rounded MT Bold" charset="0"/>
              </a:rPr>
              <a:t> (1997~)</a:t>
            </a:r>
            <a:endParaRPr lang="en-US" altLang="ja-JP" sz="1700" dirty="0">
              <a:latin typeface="Arial Rounded MT Bold" charset="0"/>
            </a:endParaRPr>
          </a:p>
          <a:p>
            <a:pPr>
              <a:buFont typeface="Wingdings" charset="2"/>
              <a:buNone/>
            </a:pPr>
            <a:r>
              <a:rPr lang="en-US" altLang="ja-JP" sz="2000" dirty="0">
                <a:latin typeface="Arial Rounded MT Bold" charset="0"/>
              </a:rPr>
              <a:t>	SADscript/Tk , Python/Tk</a:t>
            </a:r>
            <a:endParaRPr lang="en-US" altLang="ja-JP" sz="2600" dirty="0">
              <a:latin typeface="Arial Rounded MT Bold" charset="0"/>
            </a:endParaRPr>
          </a:p>
        </p:txBody>
      </p:sp>
      <p:sp>
        <p:nvSpPr>
          <p:cNvPr id="41989" name="Oval 4"/>
          <p:cNvSpPr>
            <a:spLocks noChangeArrowheads="1"/>
          </p:cNvSpPr>
          <p:nvPr/>
        </p:nvSpPr>
        <p:spPr bwMode="auto">
          <a:xfrm>
            <a:off x="8194675" y="5670550"/>
            <a:ext cx="2328863" cy="1387475"/>
          </a:xfrm>
          <a:prstGeom prst="ellipse">
            <a:avLst/>
          </a:prstGeom>
          <a:solidFill>
            <a:srgbClr val="CBCBFF">
              <a:alpha val="50195"/>
            </a:srgbClr>
          </a:solidFill>
          <a:ln w="25400">
            <a:solidFill>
              <a:schemeClr val="tx1"/>
            </a:solidFill>
            <a:round/>
            <a:headEnd/>
            <a:tailEnd/>
          </a:ln>
        </p:spPr>
        <p:txBody>
          <a:bodyPr wrap="none" lIns="99551" tIns="49775" rIns="99551" bIns="49775" anchor="ctr">
            <a:prstTxWarp prst="textNoShape">
              <a:avLst/>
            </a:prstTxWarp>
          </a:bodyPr>
          <a:lstStyle/>
          <a:p>
            <a:pPr algn="ctr"/>
            <a:r>
              <a:rPr lang="en-US" altLang="ja-JP" dirty="0">
                <a:latin typeface="Arial" charset="0"/>
              </a:rPr>
              <a:t>Linac</a:t>
            </a:r>
          </a:p>
        </p:txBody>
      </p:sp>
      <p:sp>
        <p:nvSpPr>
          <p:cNvPr id="41990" name="Oval 5"/>
          <p:cNvSpPr>
            <a:spLocks noChangeArrowheads="1"/>
          </p:cNvSpPr>
          <p:nvPr/>
        </p:nvSpPr>
        <p:spPr bwMode="auto">
          <a:xfrm>
            <a:off x="5591175" y="5670550"/>
            <a:ext cx="2328863" cy="1387475"/>
          </a:xfrm>
          <a:prstGeom prst="ellipse">
            <a:avLst/>
          </a:prstGeom>
          <a:solidFill>
            <a:srgbClr val="CBCBFF">
              <a:alpha val="50195"/>
            </a:srgbClr>
          </a:solidFill>
          <a:ln w="25400">
            <a:solidFill>
              <a:schemeClr val="tx1"/>
            </a:solidFill>
            <a:round/>
            <a:headEnd/>
            <a:tailEnd/>
          </a:ln>
        </p:spPr>
        <p:txBody>
          <a:bodyPr wrap="none" lIns="99551" tIns="49775" rIns="99551" bIns="49775" anchor="ctr">
            <a:prstTxWarp prst="textNoShape">
              <a:avLst/>
            </a:prstTxWarp>
          </a:bodyPr>
          <a:lstStyle/>
          <a:p>
            <a:pPr algn="ctr"/>
            <a:r>
              <a:rPr lang="en-US" altLang="ja-JP" dirty="0">
                <a:latin typeface="Arial" charset="0"/>
              </a:rPr>
              <a:t>KEKB Ring</a:t>
            </a:r>
          </a:p>
        </p:txBody>
      </p:sp>
      <p:sp>
        <p:nvSpPr>
          <p:cNvPr id="41991" name="Oval 6"/>
          <p:cNvSpPr>
            <a:spLocks noChangeArrowheads="1"/>
          </p:cNvSpPr>
          <p:nvPr/>
        </p:nvSpPr>
        <p:spPr bwMode="auto">
          <a:xfrm>
            <a:off x="6065838" y="3937000"/>
            <a:ext cx="3883025" cy="1985963"/>
          </a:xfrm>
          <a:prstGeom prst="ellipse">
            <a:avLst/>
          </a:prstGeom>
          <a:solidFill>
            <a:srgbClr val="CBCBFF">
              <a:alpha val="50195"/>
            </a:srgbClr>
          </a:solidFill>
          <a:ln w="25400">
            <a:solidFill>
              <a:schemeClr val="tx1"/>
            </a:solidFill>
            <a:round/>
            <a:headEnd/>
            <a:tailEnd/>
          </a:ln>
        </p:spPr>
        <p:txBody>
          <a:bodyPr wrap="none" lIns="99551" tIns="49775" rIns="99551" bIns="49775" anchor="ctr">
            <a:prstTxWarp prst="textNoShape">
              <a:avLst/>
            </a:prstTxWarp>
          </a:bodyPr>
          <a:lstStyle/>
          <a:p>
            <a:pPr algn="ctr">
              <a:lnSpc>
                <a:spcPct val="80000"/>
              </a:lnSpc>
            </a:pPr>
            <a:r>
              <a:rPr lang="en-US" altLang="ja-JP" dirty="0">
                <a:latin typeface="Arial" charset="0"/>
              </a:rPr>
              <a:t>KEKB            </a:t>
            </a:r>
          </a:p>
          <a:p>
            <a:pPr algn="ctr">
              <a:lnSpc>
                <a:spcPct val="80000"/>
              </a:lnSpc>
            </a:pPr>
            <a:r>
              <a:rPr lang="en-US" altLang="ja-JP" dirty="0">
                <a:latin typeface="Arial" charset="0"/>
              </a:rPr>
              <a:t>Commissioning             </a:t>
            </a:r>
          </a:p>
          <a:p>
            <a:pPr algn="ctr">
              <a:lnSpc>
                <a:spcPct val="80000"/>
              </a:lnSpc>
            </a:pPr>
            <a:r>
              <a:rPr lang="en-US" altLang="ja-JP" dirty="0">
                <a:latin typeface="Arial" charset="0"/>
              </a:rPr>
              <a:t>Group            </a:t>
            </a:r>
          </a:p>
        </p:txBody>
      </p:sp>
      <p:sp>
        <p:nvSpPr>
          <p:cNvPr id="41992" name="Oval 7"/>
          <p:cNvSpPr>
            <a:spLocks noChangeArrowheads="1"/>
          </p:cNvSpPr>
          <p:nvPr/>
        </p:nvSpPr>
        <p:spPr bwMode="auto">
          <a:xfrm>
            <a:off x="8386763" y="4732338"/>
            <a:ext cx="1941512" cy="1190625"/>
          </a:xfrm>
          <a:prstGeom prst="ellipse">
            <a:avLst/>
          </a:prstGeom>
          <a:solidFill>
            <a:srgbClr val="CBCBFF">
              <a:alpha val="50195"/>
            </a:srgbClr>
          </a:solidFill>
          <a:ln w="25400">
            <a:solidFill>
              <a:schemeClr val="tx1"/>
            </a:solidFill>
            <a:round/>
            <a:headEnd/>
            <a:tailEnd/>
          </a:ln>
        </p:spPr>
        <p:txBody>
          <a:bodyPr wrap="none" lIns="99551" tIns="49775" rIns="99551" bIns="49775" anchor="ctr">
            <a:prstTxWarp prst="textNoShape">
              <a:avLst/>
            </a:prstTxWarp>
          </a:bodyPr>
          <a:lstStyle/>
          <a:p>
            <a:pPr algn="ctr">
              <a:lnSpc>
                <a:spcPct val="80000"/>
              </a:lnSpc>
            </a:pPr>
            <a:r>
              <a:rPr lang="en-US" altLang="ja-JP" sz="2000" dirty="0">
                <a:latin typeface="Arial" charset="0"/>
              </a:rPr>
              <a:t>Linac</a:t>
            </a:r>
          </a:p>
          <a:p>
            <a:pPr algn="ctr">
              <a:lnSpc>
                <a:spcPct val="80000"/>
              </a:lnSpc>
            </a:pPr>
            <a:r>
              <a:rPr lang="en-US" altLang="ja-JP" sz="2000" dirty="0">
                <a:latin typeface="Arial" charset="0"/>
              </a:rPr>
              <a:t>Commissioning</a:t>
            </a:r>
          </a:p>
          <a:p>
            <a:pPr algn="ctr">
              <a:lnSpc>
                <a:spcPct val="80000"/>
              </a:lnSpc>
            </a:pPr>
            <a:r>
              <a:rPr lang="en-US" altLang="ja-JP" sz="2000" dirty="0">
                <a:latin typeface="Arial" charset="0"/>
              </a:rPr>
              <a:t>Group</a:t>
            </a:r>
          </a:p>
        </p:txBody>
      </p:sp>
      <p:sp>
        <p:nvSpPr>
          <p:cNvPr id="41993" name="Text Box 8"/>
          <p:cNvSpPr txBox="1">
            <a:spLocks noChangeArrowheads="1"/>
          </p:cNvSpPr>
          <p:nvPr/>
        </p:nvSpPr>
        <p:spPr bwMode="auto">
          <a:xfrm>
            <a:off x="1096963" y="0"/>
            <a:ext cx="2849562" cy="303213"/>
          </a:xfrm>
          <a:prstGeom prst="rect">
            <a:avLst/>
          </a:prstGeom>
          <a:noFill/>
          <a:ln w="9525">
            <a:noFill/>
            <a:miter lim="800000"/>
            <a:headEnd/>
            <a:tailEnd/>
          </a:ln>
        </p:spPr>
        <p:txBody>
          <a:bodyPr lIns="99551" tIns="49775" rIns="99551" bIns="49775">
            <a:prstTxWarp prst="textNoShape">
              <a:avLst/>
            </a:prstTxWarp>
            <a:spAutoFit/>
          </a:bodyPr>
          <a:lstStyle/>
          <a:p>
            <a:pPr>
              <a:spcBef>
                <a:spcPct val="50000"/>
              </a:spcBef>
            </a:pPr>
            <a:r>
              <a:rPr lang="en-US" altLang="ja-JP" sz="1300" i="1" dirty="0">
                <a:latin typeface="Arial" charset="0"/>
              </a:rPr>
              <a:t>KEKB and Linac Operation</a:t>
            </a:r>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タイトル 1"/>
          <p:cNvSpPr>
            <a:spLocks noGrp="1"/>
          </p:cNvSpPr>
          <p:nvPr>
            <p:ph type="title"/>
          </p:nvPr>
        </p:nvSpPr>
        <p:spPr/>
        <p:txBody>
          <a:bodyPr/>
          <a:lstStyle/>
          <a:p>
            <a:r>
              <a:rPr lang="en-US" altLang="ja-JP" dirty="0" smtClean="0">
                <a:latin typeface="Arial Rounded MT Bold" charset="0"/>
              </a:rPr>
              <a:t>SADscripts/Tk</a:t>
            </a:r>
            <a:endParaRPr lang="ja-JP" altLang="en-US" dirty="0" smtClean="0">
              <a:latin typeface="Arial Rounded MT Bold" charset="0"/>
            </a:endParaRPr>
          </a:p>
        </p:txBody>
      </p:sp>
      <p:sp>
        <p:nvSpPr>
          <p:cNvPr id="43011" name="スライド番号プレースホルダ 3"/>
          <p:cNvSpPr>
            <a:spLocks noGrp="1"/>
          </p:cNvSpPr>
          <p:nvPr>
            <p:ph type="sldNum" sz="quarter" idx="10"/>
          </p:nvPr>
        </p:nvSpPr>
        <p:spPr>
          <a:noFill/>
        </p:spPr>
        <p:txBody>
          <a:bodyPr/>
          <a:lstStyle/>
          <a:p>
            <a:fld id="{D20E5AE7-05D2-2947-8E2C-958434E139F5}" type="slidenum">
              <a:rPr lang="en-US" altLang="ja-JP" smtClean="0">
                <a:latin typeface="Arial Rounded MT Bold" charset="0"/>
                <a:ea typeface="Osaka" charset="-128"/>
                <a:cs typeface="Osaka" charset="-128"/>
              </a:rPr>
              <a:pPr/>
              <a:t>45</a:t>
            </a:fld>
            <a:endParaRPr lang="en-US" altLang="ja-JP" dirty="0" smtClean="0">
              <a:latin typeface="Arial Rounded MT Bold" charset="0"/>
              <a:ea typeface="Osaka" charset="-128"/>
              <a:cs typeface="Osaka" charset="-128"/>
            </a:endParaRPr>
          </a:p>
        </p:txBody>
      </p:sp>
      <p:sp>
        <p:nvSpPr>
          <p:cNvPr id="43012" name="コンテンツ プレースホルダ 5"/>
          <p:cNvSpPr>
            <a:spLocks noGrp="1"/>
          </p:cNvSpPr>
          <p:nvPr>
            <p:ph idx="1"/>
          </p:nvPr>
        </p:nvSpPr>
        <p:spPr/>
        <p:txBody>
          <a:bodyPr/>
          <a:lstStyle/>
          <a:p>
            <a:r>
              <a:rPr lang="en-US" altLang="ja-JP" dirty="0" smtClean="0">
                <a:latin typeface="Arial Rounded MT Bold" charset="0"/>
              </a:rPr>
              <a:t>Many machine diagnostic and correction/feedback tools</a:t>
            </a:r>
            <a:endParaRPr lang="ja-JP" altLang="en-US" smtClean="0">
              <a:latin typeface="Arial Rounded MT Bold" charset="0"/>
            </a:endParaRPr>
          </a:p>
        </p:txBody>
      </p:sp>
      <p:pic>
        <p:nvPicPr>
          <p:cNvPr id="43013" name="図 6" descr="2010_05_21_05_16_41Dispersion.gif"/>
          <p:cNvPicPr>
            <a:picLocks noChangeAspect="1"/>
          </p:cNvPicPr>
          <p:nvPr/>
        </p:nvPicPr>
        <p:blipFill>
          <a:blip r:embed="rId2"/>
          <a:srcRect/>
          <a:stretch>
            <a:fillRect/>
          </a:stretch>
        </p:blipFill>
        <p:spPr bwMode="auto">
          <a:xfrm>
            <a:off x="425450" y="2790825"/>
            <a:ext cx="4995863" cy="4098925"/>
          </a:xfrm>
          <a:prstGeom prst="rect">
            <a:avLst/>
          </a:prstGeom>
          <a:noFill/>
          <a:ln w="9525">
            <a:noFill/>
            <a:miter lim="800000"/>
            <a:headEnd/>
            <a:tailEnd/>
          </a:ln>
        </p:spPr>
      </p:pic>
      <p:pic>
        <p:nvPicPr>
          <p:cNvPr id="43014" name="図 7" descr="2010_05_20_06_33_56HER_R2.gif"/>
          <p:cNvPicPr>
            <a:picLocks noChangeAspect="1"/>
          </p:cNvPicPr>
          <p:nvPr/>
        </p:nvPicPr>
        <p:blipFill>
          <a:blip r:embed="rId3"/>
          <a:srcRect/>
          <a:stretch>
            <a:fillRect/>
          </a:stretch>
        </p:blipFill>
        <p:spPr bwMode="auto">
          <a:xfrm>
            <a:off x="5954713" y="2381250"/>
            <a:ext cx="4381500" cy="4676775"/>
          </a:xfrm>
          <a:prstGeom prst="rect">
            <a:avLst/>
          </a:prstGeom>
          <a:noFill/>
          <a:ln w="9525">
            <a:noFill/>
            <a:miter lim="800000"/>
            <a:headEnd/>
            <a:tailEnd/>
          </a:ln>
        </p:spPr>
      </p:pic>
    </p:spTree>
  </p:cSld>
  <p:clrMapOvr>
    <a:masterClrMapping/>
  </p:clrMapOvr>
  <p:transition>
    <p:fade/>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タイトル 1"/>
          <p:cNvSpPr>
            <a:spLocks noGrp="1"/>
          </p:cNvSpPr>
          <p:nvPr>
            <p:ph type="title"/>
          </p:nvPr>
        </p:nvSpPr>
        <p:spPr/>
        <p:txBody>
          <a:bodyPr/>
          <a:lstStyle/>
          <a:p>
            <a:r>
              <a:rPr lang="en-US" altLang="ja-JP" dirty="0" smtClean="0">
                <a:latin typeface="Arial Rounded MT Bold" charset="0"/>
              </a:rPr>
              <a:t>Archive viewers and Strip charts</a:t>
            </a:r>
            <a:endParaRPr lang="ja-JP" altLang="en-US" smtClean="0">
              <a:latin typeface="Arial Rounded MT Bold" charset="0"/>
            </a:endParaRPr>
          </a:p>
        </p:txBody>
      </p:sp>
      <p:sp>
        <p:nvSpPr>
          <p:cNvPr id="44035" name="コンテンツ プレースホルダ 2"/>
          <p:cNvSpPr>
            <a:spLocks noGrp="1"/>
          </p:cNvSpPr>
          <p:nvPr>
            <p:ph idx="1"/>
          </p:nvPr>
        </p:nvSpPr>
        <p:spPr/>
        <p:txBody>
          <a:bodyPr/>
          <a:lstStyle/>
          <a:p>
            <a:r>
              <a:rPr lang="en-US" altLang="ja-JP" dirty="0" smtClean="0">
                <a:latin typeface="Arial Rounded MT Bold" charset="0"/>
              </a:rPr>
              <a:t>Visualization is important</a:t>
            </a:r>
            <a:endParaRPr lang="ja-JP" altLang="en-US" smtClean="0">
              <a:latin typeface="Arial Rounded MT Bold" charset="0"/>
            </a:endParaRPr>
          </a:p>
        </p:txBody>
      </p:sp>
      <p:sp>
        <p:nvSpPr>
          <p:cNvPr id="44036" name="スライド番号プレースホルダ 3"/>
          <p:cNvSpPr>
            <a:spLocks noGrp="1"/>
          </p:cNvSpPr>
          <p:nvPr>
            <p:ph type="sldNum" sz="quarter" idx="10"/>
          </p:nvPr>
        </p:nvSpPr>
        <p:spPr>
          <a:noFill/>
        </p:spPr>
        <p:txBody>
          <a:bodyPr/>
          <a:lstStyle/>
          <a:p>
            <a:fld id="{936A8F6C-F10E-1342-9C7D-3907E115DA80}" type="slidenum">
              <a:rPr lang="en-US" altLang="ja-JP" smtClean="0">
                <a:latin typeface="Arial Rounded MT Bold" charset="0"/>
                <a:ea typeface="Osaka" charset="-128"/>
                <a:cs typeface="Osaka" charset="-128"/>
              </a:rPr>
              <a:pPr/>
              <a:t>46</a:t>
            </a:fld>
            <a:endParaRPr lang="en-US" altLang="ja-JP" dirty="0" smtClean="0">
              <a:latin typeface="Arial Rounded MT Bold" charset="0"/>
              <a:ea typeface="Osaka" charset="-128"/>
              <a:cs typeface="Osaka" charset="-128"/>
            </a:endParaRPr>
          </a:p>
        </p:txBody>
      </p:sp>
      <p:pic>
        <p:nvPicPr>
          <p:cNvPr id="44037" name="図 4" descr="2010_06_28_08_41_58.gif"/>
          <p:cNvPicPr>
            <a:picLocks noChangeAspect="1"/>
          </p:cNvPicPr>
          <p:nvPr/>
        </p:nvPicPr>
        <p:blipFill>
          <a:blip r:embed="rId2"/>
          <a:srcRect/>
          <a:stretch>
            <a:fillRect/>
          </a:stretch>
        </p:blipFill>
        <p:spPr bwMode="auto">
          <a:xfrm>
            <a:off x="261938" y="2409825"/>
            <a:ext cx="4778375" cy="4183063"/>
          </a:xfrm>
          <a:prstGeom prst="rect">
            <a:avLst/>
          </a:prstGeom>
          <a:noFill/>
          <a:ln w="9525">
            <a:noFill/>
            <a:miter lim="800000"/>
            <a:headEnd/>
            <a:tailEnd/>
          </a:ln>
        </p:spPr>
      </p:pic>
      <p:pic>
        <p:nvPicPr>
          <p:cNvPr id="44038" name="図 5" descr="2010_06_28_19_52_43.gif"/>
          <p:cNvPicPr>
            <a:picLocks noChangeAspect="1"/>
          </p:cNvPicPr>
          <p:nvPr/>
        </p:nvPicPr>
        <p:blipFill>
          <a:blip r:embed="rId3"/>
          <a:srcRect/>
          <a:stretch>
            <a:fillRect/>
          </a:stretch>
        </p:blipFill>
        <p:spPr bwMode="auto">
          <a:xfrm>
            <a:off x="5345113" y="2717800"/>
            <a:ext cx="5040312" cy="3578225"/>
          </a:xfrm>
          <a:prstGeom prst="rect">
            <a:avLst/>
          </a:prstGeom>
          <a:noFill/>
          <a:ln w="9525">
            <a:noFill/>
            <a:miter lim="800000"/>
            <a:headEnd/>
            <a:tailEnd/>
          </a:ln>
        </p:spPr>
      </p:pic>
    </p:spTree>
  </p:cSld>
  <p:clrMapOvr>
    <a:masterClrMapping/>
  </p:clrMapOvr>
  <p:transition>
    <p:fade/>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8674" name="タイトル 1"/>
          <p:cNvSpPr>
            <a:spLocks noGrp="1"/>
          </p:cNvSpPr>
          <p:nvPr>
            <p:ph type="title"/>
          </p:nvPr>
        </p:nvSpPr>
        <p:spPr/>
        <p:txBody>
          <a:bodyPr/>
          <a:lstStyle/>
          <a:p>
            <a:r>
              <a:rPr lang="en-US" altLang="ja-JP" dirty="0" smtClean="0">
                <a:latin typeface="Arial Rounded MT Bold" charset="0"/>
              </a:rPr>
              <a:t>Linac Power/Energy Management</a:t>
            </a:r>
            <a:endParaRPr lang="ja-JP" altLang="en-US" dirty="0" smtClean="0">
              <a:latin typeface="Arial Rounded MT Bold" charset="0"/>
            </a:endParaRPr>
          </a:p>
        </p:txBody>
      </p:sp>
      <p:sp>
        <p:nvSpPr>
          <p:cNvPr id="28675" name="コンテンツ プレースホルダ 2"/>
          <p:cNvSpPr>
            <a:spLocks noGrp="1"/>
          </p:cNvSpPr>
          <p:nvPr>
            <p:ph idx="1"/>
          </p:nvPr>
        </p:nvSpPr>
        <p:spPr/>
        <p:txBody>
          <a:bodyPr/>
          <a:lstStyle/>
          <a:p>
            <a:r>
              <a:rPr lang="en-US" altLang="ja-JP" sz="3000" dirty="0" smtClean="0">
                <a:latin typeface="Arial Rounded MT Bold" charset="0"/>
              </a:rPr>
              <a:t>Power management at each power source</a:t>
            </a:r>
          </a:p>
          <a:p>
            <a:pPr lvl="1"/>
            <a:r>
              <a:rPr lang="en-US" altLang="ja-JP" sz="2600" dirty="0" smtClean="0">
                <a:latin typeface="Arial Rounded MT Bold" charset="0"/>
              </a:rPr>
              <a:t>of 60 50-MW power sources</a:t>
            </a:r>
          </a:p>
          <a:p>
            <a:pPr lvl="1"/>
            <a:r>
              <a:rPr lang="en-US" altLang="ja-JP" sz="2600" dirty="0" smtClean="0">
                <a:latin typeface="Arial Rounded MT Bold" charset="0"/>
              </a:rPr>
              <a:t>In order to maximize the power</a:t>
            </a:r>
          </a:p>
          <a:p>
            <a:pPr lvl="1"/>
            <a:r>
              <a:rPr lang="en-US" altLang="ja-JP" sz="2600" dirty="0" smtClean="0">
                <a:latin typeface="Arial Rounded MT Bold" charset="0"/>
              </a:rPr>
              <a:t>But not to increase the trip rate</a:t>
            </a:r>
          </a:p>
          <a:p>
            <a:pPr lvl="2"/>
            <a:r>
              <a:rPr lang="en-US" altLang="ja-JP" sz="2200" dirty="0" smtClean="0">
                <a:latin typeface="Arial Rounded MT Bold" charset="0"/>
              </a:rPr>
              <a:t>Interlock at a reflection level VSWR of 1.4</a:t>
            </a:r>
          </a:p>
          <a:p>
            <a:pPr lvl="2"/>
            <a:r>
              <a:rPr lang="en-US" altLang="ja-JP" sz="2200" dirty="0" smtClean="0">
                <a:latin typeface="Arial Rounded MT Bold" charset="0"/>
              </a:rPr>
              <a:t>If a trip rate is higher, the voltage is lowered</a:t>
            </a:r>
          </a:p>
          <a:p>
            <a:pPr lvl="2"/>
            <a:r>
              <a:rPr lang="en-US" altLang="ja-JP" sz="2200" dirty="0" smtClean="0">
                <a:latin typeface="Arial Rounded MT Bold" charset="0"/>
              </a:rPr>
              <a:t>Surveyed statistically every week</a:t>
            </a:r>
          </a:p>
          <a:p>
            <a:r>
              <a:rPr lang="en-US" altLang="ja-JP" sz="3000" dirty="0" smtClean="0">
                <a:latin typeface="Arial Rounded MT Bold" charset="0"/>
              </a:rPr>
              <a:t>Some sources will be stand-by state</a:t>
            </a:r>
          </a:p>
          <a:p>
            <a:pPr lvl="1"/>
            <a:r>
              <a:rPr lang="en-US" altLang="ja-JP" sz="2600" dirty="0" smtClean="0">
                <a:latin typeface="Arial Rounded MT Bold" charset="0"/>
              </a:rPr>
              <a:t>As backups, if the energy is enough</a:t>
            </a:r>
          </a:p>
          <a:p>
            <a:pPr lvl="2"/>
            <a:r>
              <a:rPr lang="en-US" altLang="ja-JP" sz="2200" dirty="0" smtClean="0">
                <a:latin typeface="Arial Rounded MT Bold" charset="0"/>
              </a:rPr>
              <a:t>KEKB e+ has several stand-by, KEKB e– has typically one</a:t>
            </a:r>
          </a:p>
          <a:p>
            <a:r>
              <a:rPr lang="en-US" altLang="ja-JP" sz="3000" dirty="0" smtClean="0">
                <a:latin typeface="Arial Rounded MT Bold" charset="0"/>
              </a:rPr>
              <a:t>Energy conversion</a:t>
            </a:r>
          </a:p>
          <a:p>
            <a:pPr lvl="1"/>
            <a:r>
              <a:rPr lang="en-US" altLang="ja-JP" sz="2600" dirty="0" smtClean="0">
                <a:latin typeface="Arial Rounded MT Bold" charset="0"/>
              </a:rPr>
              <a:t>Energy gain = constant x sqrt( power )</a:t>
            </a:r>
          </a:p>
        </p:txBody>
      </p:sp>
      <p:sp>
        <p:nvSpPr>
          <p:cNvPr id="28676" name="スライド番号プレースホルダ 3"/>
          <p:cNvSpPr>
            <a:spLocks noGrp="1"/>
          </p:cNvSpPr>
          <p:nvPr>
            <p:ph type="sldNum" sz="quarter" idx="10"/>
          </p:nvPr>
        </p:nvSpPr>
        <p:spPr>
          <a:noFill/>
        </p:spPr>
        <p:txBody>
          <a:bodyPr/>
          <a:lstStyle/>
          <a:p>
            <a:fld id="{DC6CF9F3-D43F-8C4B-93E4-735F50B7AA99}" type="slidenum">
              <a:rPr lang="en-US" altLang="ja-JP">
                <a:latin typeface="Arial Rounded MT Bold" charset="0"/>
                <a:ea typeface="Osaka" charset="-128"/>
                <a:cs typeface="Osaka" charset="-128"/>
              </a:rPr>
              <a:pPr/>
              <a:t>47</a:t>
            </a:fld>
            <a:endParaRPr lang="en-US" altLang="ja-JP" dirty="0">
              <a:latin typeface="Arial Rounded MT Bold" charset="0"/>
              <a:ea typeface="Osaka" charset="-128"/>
              <a:cs typeface="Osaka" charset="-128"/>
            </a:endParaRP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0722" name="タイトル 1"/>
          <p:cNvSpPr>
            <a:spLocks noGrp="1"/>
          </p:cNvSpPr>
          <p:nvPr>
            <p:ph type="title"/>
          </p:nvPr>
        </p:nvSpPr>
        <p:spPr/>
        <p:txBody>
          <a:bodyPr/>
          <a:lstStyle/>
          <a:p>
            <a:r>
              <a:rPr lang="en-US" altLang="ja-JP" dirty="0" smtClean="0">
                <a:latin typeface="Arial Rounded MT Bold" charset="0"/>
              </a:rPr>
              <a:t>Crest Phase Calibration</a:t>
            </a:r>
            <a:endParaRPr lang="ja-JP" altLang="en-US" smtClean="0">
              <a:latin typeface="Arial Rounded MT Bold" charset="0"/>
            </a:endParaRPr>
          </a:p>
        </p:txBody>
      </p:sp>
      <p:sp>
        <p:nvSpPr>
          <p:cNvPr id="30723" name="コンテンツ プレースホルダ 2"/>
          <p:cNvSpPr>
            <a:spLocks noGrp="1"/>
          </p:cNvSpPr>
          <p:nvPr>
            <p:ph idx="1"/>
          </p:nvPr>
        </p:nvSpPr>
        <p:spPr/>
        <p:txBody>
          <a:bodyPr/>
          <a:lstStyle/>
          <a:p>
            <a:r>
              <a:rPr lang="en-US" altLang="ja-JP" dirty="0" smtClean="0">
                <a:latin typeface="Arial Rounded MT Bold" charset="0"/>
              </a:rPr>
              <a:t>Each power source with slow phase shifter</a:t>
            </a:r>
          </a:p>
          <a:p>
            <a:pPr lvl="1"/>
            <a:r>
              <a:rPr lang="en-US" altLang="ja-JP" dirty="0" smtClean="0">
                <a:latin typeface="Arial Rounded MT Bold" charset="0"/>
              </a:rPr>
              <a:t>Energy measurement scanning the phase shifter</a:t>
            </a:r>
          </a:p>
          <a:p>
            <a:pPr lvl="2"/>
            <a:r>
              <a:rPr lang="en-US" altLang="ja-JP" dirty="0" smtClean="0">
                <a:latin typeface="Arial Rounded MT Bold" charset="0"/>
              </a:rPr>
              <a:t>Primitive but reliable, while there were several methods</a:t>
            </a:r>
          </a:p>
          <a:p>
            <a:pPr lvl="2"/>
            <a:r>
              <a:rPr lang="en-US" altLang="ja-JP" dirty="0" smtClean="0">
                <a:latin typeface="Arial Rounded MT Bold" charset="0"/>
              </a:rPr>
              <a:t>Chicken and egg issue exists on bootstrap</a:t>
            </a:r>
          </a:p>
          <a:p>
            <a:pPr lvl="3"/>
            <a:r>
              <a:rPr lang="en-US" altLang="ja-JP" dirty="0" smtClean="0">
                <a:latin typeface="Arial Rounded MT Bold" charset="0"/>
              </a:rPr>
              <a:t>If no beam at the end, no measurement possible</a:t>
            </a:r>
          </a:p>
          <a:p>
            <a:pPr lvl="1"/>
            <a:r>
              <a:rPr lang="en-US" altLang="ja-JP" dirty="0" smtClean="0">
                <a:latin typeface="Arial Rounded MT Bold" charset="0"/>
              </a:rPr>
              <a:t>Every several month at least after the long shutdown</a:t>
            </a:r>
          </a:p>
          <a:p>
            <a:pPr lvl="2"/>
            <a:r>
              <a:rPr lang="en-US" altLang="ja-JP" dirty="0" smtClean="0">
                <a:latin typeface="Arial Rounded MT Bold" charset="0"/>
              </a:rPr>
              <a:t>Automated measurement takes ~2hours for 60 sources</a:t>
            </a:r>
          </a:p>
          <a:p>
            <a:pPr lvl="1"/>
            <a:r>
              <a:rPr lang="en-US" altLang="ja-JP" dirty="0" smtClean="0">
                <a:latin typeface="Arial Rounded MT Bold" charset="0"/>
              </a:rPr>
              <a:t>Result is saved as a reference to other software</a:t>
            </a:r>
          </a:p>
          <a:p>
            <a:pPr lvl="2"/>
            <a:r>
              <a:rPr lang="en-US" altLang="ja-JP" dirty="0" smtClean="0">
                <a:latin typeface="Arial Rounded MT Bold" charset="0"/>
              </a:rPr>
              <a:t>If the voltage was changed, nominal crest change is applied (1kV =&gt; ~8degree) (to be measured later)</a:t>
            </a:r>
          </a:p>
        </p:txBody>
      </p:sp>
      <p:sp>
        <p:nvSpPr>
          <p:cNvPr id="30724" name="スライド番号プレースホルダ 3"/>
          <p:cNvSpPr>
            <a:spLocks noGrp="1"/>
          </p:cNvSpPr>
          <p:nvPr>
            <p:ph type="sldNum" sz="quarter" idx="10"/>
          </p:nvPr>
        </p:nvSpPr>
        <p:spPr>
          <a:noFill/>
        </p:spPr>
        <p:txBody>
          <a:bodyPr/>
          <a:lstStyle/>
          <a:p>
            <a:fld id="{1EA8E593-A1E8-BD40-AEC9-006BCA0AAA03}" type="slidenum">
              <a:rPr lang="en-US" altLang="ja-JP">
                <a:latin typeface="Arial Rounded MT Bold" charset="0"/>
                <a:ea typeface="Osaka" charset="-128"/>
                <a:cs typeface="Osaka" charset="-128"/>
              </a:rPr>
              <a:pPr/>
              <a:t>48</a:t>
            </a:fld>
            <a:endParaRPr lang="en-US" altLang="ja-JP" dirty="0">
              <a:latin typeface="Arial Rounded MT Bold" charset="0"/>
              <a:ea typeface="Osaka" charset="-128"/>
              <a:cs typeface="Osaka" charset="-128"/>
            </a:endParaRPr>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32770" name="図 5" descr="Picture 3.png"/>
          <p:cNvPicPr>
            <a:picLocks noChangeAspect="1"/>
          </p:cNvPicPr>
          <p:nvPr/>
        </p:nvPicPr>
        <p:blipFill>
          <a:blip r:embed="rId2"/>
          <a:srcRect/>
          <a:stretch>
            <a:fillRect/>
          </a:stretch>
        </p:blipFill>
        <p:spPr bwMode="auto">
          <a:xfrm>
            <a:off x="5041900" y="2420938"/>
            <a:ext cx="5481638" cy="4721225"/>
          </a:xfrm>
          <a:prstGeom prst="rect">
            <a:avLst/>
          </a:prstGeom>
          <a:noFill/>
          <a:ln w="9525">
            <a:noFill/>
            <a:miter lim="800000"/>
            <a:headEnd/>
            <a:tailEnd/>
          </a:ln>
        </p:spPr>
      </p:pic>
      <p:sp>
        <p:nvSpPr>
          <p:cNvPr id="32771" name="タイトル 1"/>
          <p:cNvSpPr>
            <a:spLocks noGrp="1"/>
          </p:cNvSpPr>
          <p:nvPr>
            <p:ph type="title"/>
          </p:nvPr>
        </p:nvSpPr>
        <p:spPr/>
        <p:txBody>
          <a:bodyPr/>
          <a:lstStyle/>
          <a:p>
            <a:r>
              <a:rPr lang="en-US" altLang="ja-JP" dirty="0" smtClean="0">
                <a:latin typeface="Arial Rounded MT Bold" charset="0"/>
              </a:rPr>
              <a:t>Two-bunch Energy  Equalization</a:t>
            </a:r>
            <a:endParaRPr lang="ja-JP" altLang="en-US" smtClean="0">
              <a:latin typeface="Arial Rounded MT Bold" charset="0"/>
            </a:endParaRPr>
          </a:p>
        </p:txBody>
      </p:sp>
      <p:sp>
        <p:nvSpPr>
          <p:cNvPr id="32772" name="コンテンツ プレースホルダ 2"/>
          <p:cNvSpPr>
            <a:spLocks noGrp="1"/>
          </p:cNvSpPr>
          <p:nvPr>
            <p:ph idx="1"/>
          </p:nvPr>
        </p:nvSpPr>
        <p:spPr>
          <a:xfrm>
            <a:off x="177800" y="1260475"/>
            <a:ext cx="6153150" cy="5881688"/>
          </a:xfrm>
        </p:spPr>
        <p:txBody>
          <a:bodyPr/>
          <a:lstStyle/>
          <a:p>
            <a:r>
              <a:rPr lang="en-US" altLang="ja-JP" sz="3000" dirty="0" smtClean="0">
                <a:latin typeface="Arial Rounded MT Bold" charset="0"/>
              </a:rPr>
              <a:t>Two bunch in a pulse</a:t>
            </a:r>
          </a:p>
          <a:p>
            <a:pPr lvl="1"/>
            <a:r>
              <a:rPr lang="en-US" altLang="ja-JP" sz="2600" dirty="0" smtClean="0">
                <a:latin typeface="Arial Rounded MT Bold" charset="0"/>
              </a:rPr>
              <a:t>Energy compensation</a:t>
            </a:r>
          </a:p>
          <a:p>
            <a:pPr lvl="2"/>
            <a:r>
              <a:rPr lang="en-US" altLang="ja-JP" sz="2200" dirty="0" smtClean="0">
                <a:latin typeface="Arial Rounded MT Bold" charset="0"/>
              </a:rPr>
              <a:t>Depending on beam charge</a:t>
            </a:r>
            <a:endParaRPr lang="en-US" altLang="ja-JP" sz="2000" dirty="0" smtClean="0">
              <a:latin typeface="Arial Rounded MT Bold" charset="0"/>
            </a:endParaRPr>
          </a:p>
          <a:p>
            <a:r>
              <a:rPr lang="en-US" altLang="ja-JP" sz="3000" dirty="0" smtClean="0">
                <a:latin typeface="Arial Rounded MT Bold" charset="0"/>
              </a:rPr>
              <a:t>Fast timing adjustment</a:t>
            </a:r>
          </a:p>
          <a:p>
            <a:pPr lvl="1"/>
            <a:r>
              <a:rPr lang="en-US" altLang="ja-JP" sz="2600" dirty="0" smtClean="0">
                <a:latin typeface="Arial Rounded MT Bold" charset="0"/>
              </a:rPr>
              <a:t>Automated measurement</a:t>
            </a:r>
          </a:p>
          <a:p>
            <a:pPr lvl="1"/>
            <a:r>
              <a:rPr lang="en-US" altLang="ja-JP" sz="2600" dirty="0" smtClean="0">
                <a:latin typeface="Arial Rounded MT Bold" charset="0"/>
              </a:rPr>
              <a:t>Same procedure</a:t>
            </a:r>
          </a:p>
          <a:p>
            <a:pPr lvl="2"/>
            <a:r>
              <a:rPr lang="en-US" altLang="ja-JP" sz="2200" dirty="0" smtClean="0">
                <a:latin typeface="Arial Rounded MT Bold" charset="0"/>
              </a:rPr>
              <a:t>As crest phase measurement</a:t>
            </a:r>
          </a:p>
          <a:p>
            <a:pPr lvl="2"/>
            <a:r>
              <a:rPr lang="en-US" altLang="ja-JP" sz="2200" dirty="0" smtClean="0">
                <a:latin typeface="Arial Rounded MT Bold" charset="0"/>
              </a:rPr>
              <a:t>With ns timing as a variable</a:t>
            </a:r>
          </a:p>
          <a:p>
            <a:pPr lvl="2"/>
            <a:endParaRPr lang="en-US" altLang="ja-JP" sz="2200" dirty="0" smtClean="0">
              <a:latin typeface="Arial Rounded MT Bold" charset="0"/>
            </a:endParaRPr>
          </a:p>
          <a:p>
            <a:endParaRPr lang="ja-JP" altLang="en-US" sz="3000" smtClean="0">
              <a:latin typeface="Arial Rounded MT Bold" charset="0"/>
            </a:endParaRPr>
          </a:p>
        </p:txBody>
      </p:sp>
      <p:sp>
        <p:nvSpPr>
          <p:cNvPr id="32773" name="スライド番号プレースホルダ 3"/>
          <p:cNvSpPr>
            <a:spLocks noGrp="1"/>
          </p:cNvSpPr>
          <p:nvPr>
            <p:ph type="sldNum" sz="quarter" idx="10"/>
          </p:nvPr>
        </p:nvSpPr>
        <p:spPr>
          <a:noFill/>
        </p:spPr>
        <p:txBody>
          <a:bodyPr/>
          <a:lstStyle/>
          <a:p>
            <a:fld id="{D6357E93-CBFF-7942-BAE5-2F4CC2CB88A8}" type="slidenum">
              <a:rPr lang="en-US" altLang="ja-JP">
                <a:latin typeface="Arial Rounded MT Bold" charset="0"/>
                <a:ea typeface="Osaka" charset="-128"/>
                <a:cs typeface="Osaka" charset="-128"/>
              </a:rPr>
              <a:pPr/>
              <a:t>49</a:t>
            </a:fld>
            <a:endParaRPr lang="en-US" altLang="ja-JP" dirty="0">
              <a:latin typeface="Arial Rounded MT Bold" charset="0"/>
              <a:ea typeface="Osaka" charset="-128"/>
              <a:cs typeface="Osaka" charset="-128"/>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じゃあ</a:t>
            </a:r>
            <a:r>
              <a:rPr lang="en-US" altLang="ja-JP" dirty="0" smtClean="0"/>
              <a:t> SuperKEKB </a:t>
            </a:r>
            <a:r>
              <a:rPr lang="ja-JP" altLang="en-US" dirty="0" smtClean="0"/>
              <a:t>の制御は？</a:t>
            </a:r>
            <a:endParaRPr lang="ja-JP" altLang="en-US" dirty="0"/>
          </a:p>
        </p:txBody>
      </p:sp>
      <p:sp>
        <p:nvSpPr>
          <p:cNvPr id="3" name="コンテンツ プレースホルダ 2"/>
          <p:cNvSpPr>
            <a:spLocks noGrp="1"/>
          </p:cNvSpPr>
          <p:nvPr>
            <p:ph idx="1"/>
          </p:nvPr>
        </p:nvSpPr>
        <p:spPr/>
        <p:txBody>
          <a:bodyPr/>
          <a:lstStyle/>
          <a:p>
            <a:r>
              <a:rPr lang="ja-JP" altLang="en-US" dirty="0" smtClean="0"/>
              <a:t>基本は</a:t>
            </a:r>
            <a:r>
              <a:rPr lang="en-US" altLang="ja-JP" dirty="0" smtClean="0"/>
              <a:t> KEKB </a:t>
            </a:r>
            <a:r>
              <a:rPr lang="ja-JP" altLang="en-US" dirty="0" smtClean="0"/>
              <a:t>の制御を踏襲</a:t>
            </a:r>
            <a:endParaRPr lang="en-US" altLang="ja-JP" dirty="0" smtClean="0"/>
          </a:p>
          <a:p>
            <a:pPr lvl="1"/>
            <a:r>
              <a:rPr lang="ja-JP" altLang="en-US" dirty="0" smtClean="0"/>
              <a:t>老朽化したものは置き換える</a:t>
            </a:r>
            <a:endParaRPr lang="en-US" altLang="ja-JP" dirty="0" smtClean="0"/>
          </a:p>
          <a:p>
            <a:pPr lvl="1"/>
            <a:endParaRPr lang="en-US" altLang="ja-JP" dirty="0" smtClean="0"/>
          </a:p>
          <a:p>
            <a:r>
              <a:rPr lang="en-US" altLang="ja-JP" dirty="0" smtClean="0"/>
              <a:t>CA Everywhere</a:t>
            </a:r>
            <a:endParaRPr lang="en-US" altLang="ja-JP" dirty="0" smtClean="0"/>
          </a:p>
          <a:p>
            <a:pPr lvl="1"/>
            <a:r>
              <a:rPr lang="ja-JP" altLang="en-US" dirty="0" smtClean="0"/>
              <a:t>どこでも</a:t>
            </a:r>
            <a:r>
              <a:rPr lang="en-US" altLang="ja-JP" dirty="0" smtClean="0"/>
              <a:t> EPICS</a:t>
            </a:r>
            <a:endParaRPr lang="en-US" altLang="ja-JP" dirty="0" smtClean="0"/>
          </a:p>
          <a:p>
            <a:pPr lvl="1"/>
            <a:endParaRPr lang="en-US" altLang="ja-JP" dirty="0" smtClean="0"/>
          </a:p>
          <a:p>
            <a:r>
              <a:rPr lang="en-US" altLang="ja-JP" dirty="0" smtClean="0"/>
              <a:t>Another layer below/over </a:t>
            </a:r>
            <a:r>
              <a:rPr lang="en-US" altLang="ja-JP" dirty="0" smtClean="0"/>
              <a:t>EPICS</a:t>
            </a:r>
          </a:p>
          <a:p>
            <a:pPr lvl="1"/>
            <a:r>
              <a:rPr lang="ja-JP" altLang="en-US" dirty="0" smtClean="0"/>
              <a:t>制御機能</a:t>
            </a:r>
            <a:r>
              <a:rPr lang="ja-JP" altLang="en-US" dirty="0" smtClean="0"/>
              <a:t>の拡張</a:t>
            </a:r>
            <a:endParaRPr lang="en-US" altLang="ja-JP" dirty="0" smtClean="0"/>
          </a:p>
          <a:p>
            <a:pPr lvl="1"/>
            <a:endParaRPr lang="en-US" altLang="ja-JP" dirty="0" smtClean="0"/>
          </a:p>
        </p:txBody>
      </p:sp>
      <p:sp>
        <p:nvSpPr>
          <p:cNvPr id="4" name="スライド番号プレースホルダ 3"/>
          <p:cNvSpPr>
            <a:spLocks noGrp="1"/>
          </p:cNvSpPr>
          <p:nvPr>
            <p:ph type="sldNum" sz="quarter" idx="10"/>
          </p:nvPr>
        </p:nvSpPr>
        <p:spPr/>
        <p:txBody>
          <a:bodyPr/>
          <a:lstStyle/>
          <a:p>
            <a:pPr>
              <a:defRPr/>
            </a:pPr>
            <a:fld id="{4D221721-5FDC-D445-9F85-7F3CCA7B1AE5}" type="slidenum">
              <a:rPr lang="en-US" altLang="ja-JP" smtClean="0"/>
              <a:pPr>
                <a:defRPr/>
              </a:pPr>
              <a:t>5</a:t>
            </a:fld>
            <a:endParaRPr lang="en-US" altLang="ja-JP" dirty="0"/>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3794" name="タイトル 1"/>
          <p:cNvSpPr>
            <a:spLocks noGrp="1"/>
          </p:cNvSpPr>
          <p:nvPr>
            <p:ph type="title"/>
          </p:nvPr>
        </p:nvSpPr>
        <p:spPr/>
        <p:txBody>
          <a:bodyPr/>
          <a:lstStyle/>
          <a:p>
            <a:r>
              <a:rPr lang="en-US" altLang="ja-JP" dirty="0" smtClean="0">
                <a:latin typeface="Arial Rounded MT Bold" charset="0"/>
              </a:rPr>
              <a:t>Energy Profile</a:t>
            </a:r>
            <a:endParaRPr lang="ja-JP" altLang="en-US" smtClean="0">
              <a:latin typeface="Arial Rounded MT Bold" charset="0"/>
            </a:endParaRPr>
          </a:p>
        </p:txBody>
      </p:sp>
      <p:sp>
        <p:nvSpPr>
          <p:cNvPr id="33795" name="コンテンツ プレースホルダ 2"/>
          <p:cNvSpPr>
            <a:spLocks noGrp="1"/>
          </p:cNvSpPr>
          <p:nvPr>
            <p:ph idx="1"/>
          </p:nvPr>
        </p:nvSpPr>
        <p:spPr/>
        <p:txBody>
          <a:bodyPr/>
          <a:lstStyle/>
          <a:p>
            <a:r>
              <a:rPr lang="en-US" altLang="ja-JP" sz="3000" dirty="0" smtClean="0">
                <a:latin typeface="Arial Rounded MT Bold" charset="0"/>
                <a:ea typeface="Arial Rounded MT Bold" charset="0"/>
                <a:cs typeface="Arial Rounded MT Bold" charset="0"/>
              </a:rPr>
              <a:t>8 driver klystrons with fast phase shifters</a:t>
            </a:r>
          </a:p>
          <a:p>
            <a:pPr lvl="1"/>
            <a:r>
              <a:rPr lang="en-US" altLang="ja-JP" sz="2600" dirty="0" smtClean="0">
                <a:latin typeface="Arial Rounded MT Bold" charset="0"/>
                <a:ea typeface="Arial Rounded MT Bold" charset="0"/>
                <a:cs typeface="Arial Rounded MT Bold" charset="0"/>
              </a:rPr>
              <a:t>Each manage ~8 high power klystrons</a:t>
            </a:r>
          </a:p>
          <a:p>
            <a:pPr lvl="1"/>
            <a:r>
              <a:rPr lang="en-US" altLang="ja-JP" sz="2600" dirty="0" smtClean="0">
                <a:latin typeface="Arial Rounded MT Bold" charset="0"/>
                <a:ea typeface="Arial Rounded MT Bold" charset="0"/>
                <a:cs typeface="Arial Rounded MT Bold" charset="0"/>
              </a:rPr>
              <a:t>Define the overall energy profile</a:t>
            </a:r>
          </a:p>
          <a:p>
            <a:pPr lvl="1"/>
            <a:r>
              <a:rPr lang="en-US" altLang="ja-JP" sz="2600" dirty="0" smtClean="0">
                <a:latin typeface="Arial Rounded MT Bold" charset="0"/>
                <a:ea typeface="Arial Rounded MT Bold" charset="0"/>
                <a:cs typeface="Arial Rounded MT Bold" charset="0"/>
              </a:rPr>
              <a:t>With Small phase angle (from the crest)</a:t>
            </a:r>
          </a:p>
          <a:p>
            <a:pPr lvl="2"/>
            <a:r>
              <a:rPr lang="en-US" altLang="ja-JP" sz="2200" dirty="0" smtClean="0">
                <a:latin typeface="Arial Rounded MT Bold" charset="0"/>
                <a:ea typeface="Arial Rounded MT Bold" charset="0"/>
                <a:cs typeface="Arial Rounded MT Bold" charset="0"/>
              </a:rPr>
              <a:t>Energy spread compensation depending on beam charge</a:t>
            </a:r>
          </a:p>
          <a:p>
            <a:r>
              <a:rPr lang="en-US" altLang="ja-JP" sz="3000" dirty="0" smtClean="0">
                <a:latin typeface="Arial Rounded MT Bold" charset="0"/>
                <a:ea typeface="Arial Rounded MT Bold" charset="0"/>
                <a:cs typeface="Arial Rounded MT Bold" charset="0"/>
              </a:rPr>
              <a:t>4 klystrons with fast phase shifters</a:t>
            </a:r>
          </a:p>
          <a:p>
            <a:pPr lvl="1"/>
            <a:r>
              <a:rPr lang="en-US" altLang="ja-JP" sz="2600" dirty="0" smtClean="0">
                <a:latin typeface="Arial Rounded MT Bold" charset="0"/>
                <a:ea typeface="Arial Rounded MT Bold" charset="0"/>
                <a:cs typeface="Arial Rounded MT Bold" charset="0"/>
              </a:rPr>
              <a:t>Forming two energy-knobs to adjust the energies</a:t>
            </a:r>
          </a:p>
          <a:p>
            <a:pPr lvl="2"/>
            <a:r>
              <a:rPr lang="en-US" altLang="ja-JP" sz="2200" dirty="0" smtClean="0">
                <a:latin typeface="Arial Rounded MT Bold" charset="0"/>
                <a:ea typeface="Arial Rounded MT Bold" charset="0"/>
                <a:cs typeface="Arial Rounded MT Bold" charset="0"/>
              </a:rPr>
              <a:t>Before the arc and at the end of the linac</a:t>
            </a:r>
          </a:p>
          <a:p>
            <a:pPr lvl="1"/>
            <a:r>
              <a:rPr lang="en-US" altLang="ja-JP" sz="2600" dirty="0" smtClean="0">
                <a:latin typeface="Arial Rounded MT Bold" charset="0"/>
                <a:ea typeface="Arial Rounded MT Bold" charset="0"/>
                <a:cs typeface="Arial Rounded MT Bold" charset="0"/>
              </a:rPr>
              <a:t>Not to enlarge the energy spread</a:t>
            </a:r>
          </a:p>
          <a:p>
            <a:pPr lvl="2"/>
            <a:r>
              <a:rPr lang="en-US" altLang="ja-JP" sz="2200" dirty="0" smtClean="0">
                <a:latin typeface="Arial Rounded MT Bold" charset="0"/>
                <a:ea typeface="Arial Rounded MT Bold" charset="0"/>
                <a:cs typeface="Arial Rounded MT Bold" charset="0"/>
              </a:rPr>
              <a:t>Two klystrons are grouped</a:t>
            </a:r>
          </a:p>
        </p:txBody>
      </p:sp>
      <p:pic>
        <p:nvPicPr>
          <p:cNvPr id="33796" name="図 4" descr="Picture 2.png"/>
          <p:cNvPicPr>
            <a:picLocks noChangeAspect="1"/>
          </p:cNvPicPr>
          <p:nvPr/>
        </p:nvPicPr>
        <p:blipFill>
          <a:blip r:embed="rId2"/>
          <a:srcRect/>
          <a:stretch>
            <a:fillRect/>
          </a:stretch>
        </p:blipFill>
        <p:spPr bwMode="auto">
          <a:xfrm>
            <a:off x="6248400" y="5260975"/>
            <a:ext cx="4349750" cy="1881188"/>
          </a:xfrm>
          <a:prstGeom prst="rect">
            <a:avLst/>
          </a:prstGeom>
          <a:noFill/>
          <a:ln w="9525">
            <a:noFill/>
            <a:miter lim="800000"/>
            <a:headEnd/>
            <a:tailEnd/>
          </a:ln>
        </p:spPr>
      </p:pic>
      <p:sp>
        <p:nvSpPr>
          <p:cNvPr id="33797" name="スライド番号プレースホルダ 3"/>
          <p:cNvSpPr>
            <a:spLocks noGrp="1"/>
          </p:cNvSpPr>
          <p:nvPr>
            <p:ph type="sldNum" sz="quarter" idx="10"/>
          </p:nvPr>
        </p:nvSpPr>
        <p:spPr>
          <a:noFill/>
        </p:spPr>
        <p:txBody>
          <a:bodyPr/>
          <a:lstStyle/>
          <a:p>
            <a:fld id="{EDCB2748-DBAE-554B-9D8A-297619B44AC3}" type="slidenum">
              <a:rPr lang="en-US" altLang="ja-JP">
                <a:latin typeface="Arial Rounded MT Bold" charset="0"/>
                <a:ea typeface="Osaka" charset="-128"/>
                <a:cs typeface="Osaka" charset="-128"/>
              </a:rPr>
              <a:pPr/>
              <a:t>50</a:t>
            </a:fld>
            <a:endParaRPr lang="en-US" altLang="ja-JP" dirty="0">
              <a:latin typeface="Arial Rounded MT Bold" charset="0"/>
              <a:ea typeface="Osaka" charset="-128"/>
              <a:cs typeface="Osaka" charset="-128"/>
            </a:endParaRP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0722" name="タイトル 1"/>
          <p:cNvSpPr>
            <a:spLocks noGrp="1"/>
          </p:cNvSpPr>
          <p:nvPr>
            <p:ph type="title"/>
          </p:nvPr>
        </p:nvSpPr>
        <p:spPr/>
        <p:txBody>
          <a:bodyPr/>
          <a:lstStyle/>
          <a:p>
            <a:r>
              <a:rPr lang="en-US" altLang="ja-JP" dirty="0" smtClean="0">
                <a:latin typeface="Arial Rounded MT Bold" charset="0"/>
              </a:rPr>
              <a:t>IOC on MicroTCA</a:t>
            </a:r>
            <a:endParaRPr lang="ja-JP" altLang="en-US" dirty="0" smtClean="0">
              <a:latin typeface="Arial Rounded MT Bold" charset="0"/>
            </a:endParaRPr>
          </a:p>
        </p:txBody>
      </p:sp>
      <p:sp>
        <p:nvSpPr>
          <p:cNvPr id="30723" name="コンテンツ プレースホルダ 2"/>
          <p:cNvSpPr>
            <a:spLocks noGrp="1"/>
          </p:cNvSpPr>
          <p:nvPr>
            <p:ph idx="1"/>
          </p:nvPr>
        </p:nvSpPr>
        <p:spPr/>
        <p:txBody>
          <a:bodyPr/>
          <a:lstStyle/>
          <a:p>
            <a:r>
              <a:rPr lang="en-US" altLang="ja-JP" sz="3200" dirty="0" smtClean="0">
                <a:latin typeface="Arial Rounded MT Bold" charset="0"/>
              </a:rPr>
              <a:t>Decided to put IOC on </a:t>
            </a:r>
            <a:r>
              <a:rPr lang="en-US" altLang="ja-JP" sz="3200" dirty="0" smtClean="0">
                <a:latin typeface="Symbol" charset="2"/>
                <a:ea typeface="Symbol" charset="2"/>
                <a:cs typeface="Symbol" charset="2"/>
              </a:rPr>
              <a:t>m</a:t>
            </a:r>
            <a:r>
              <a:rPr lang="en-US" altLang="ja-JP" sz="3200" dirty="0" smtClean="0">
                <a:latin typeface="Arial Rounded MT Bold" charset="0"/>
              </a:rPr>
              <a:t>TCA LLRF Controller</a:t>
            </a:r>
          </a:p>
          <a:p>
            <a:pPr lvl="2"/>
            <a:r>
              <a:rPr lang="en-US" altLang="ja-JP" sz="2400" dirty="0" smtClean="0">
                <a:latin typeface="Arial Rounded MT Bold" charset="0"/>
              </a:rPr>
              <a:t>Natural after generations of LLRF Controllers</a:t>
            </a:r>
          </a:p>
          <a:p>
            <a:pPr lvl="2"/>
            <a:r>
              <a:rPr lang="en-US" altLang="ja-JP" sz="2400" dirty="0" smtClean="0">
                <a:latin typeface="Arial Rounded MT Bold" charset="0"/>
              </a:rPr>
              <a:t>Shared among STF, cERL, and SuperKEKB</a:t>
            </a:r>
          </a:p>
          <a:p>
            <a:r>
              <a:rPr lang="en-US" altLang="ja-JP" sz="3200" dirty="0" smtClean="0">
                <a:latin typeface="Arial Rounded MT Bold" charset="0"/>
              </a:rPr>
              <a:t>Chose GbEthernet as a main media on the backplane interconnect</a:t>
            </a:r>
          </a:p>
          <a:p>
            <a:pPr lvl="2"/>
            <a:r>
              <a:rPr lang="en-US" altLang="ja-JP" sz="2400" dirty="0" smtClean="0">
                <a:latin typeface="Arial Rounded MT Bold" charset="0"/>
              </a:rPr>
              <a:t>Somewhat unique</a:t>
            </a:r>
          </a:p>
          <a:p>
            <a:pPr lvl="2"/>
            <a:r>
              <a:rPr lang="en-US" altLang="ja-JP" sz="2400" dirty="0" smtClean="0">
                <a:latin typeface="Arial Rounded MT Bold" charset="0"/>
              </a:rPr>
              <a:t>Some other institutes chose PCIe as the media</a:t>
            </a:r>
          </a:p>
          <a:p>
            <a:r>
              <a:rPr lang="en-US" altLang="ja-JP" sz="3200" dirty="0" smtClean="0">
                <a:latin typeface="Arial Rounded MT Bold" charset="0"/>
              </a:rPr>
              <a:t>Chose PowerPC core on Virtex5</a:t>
            </a:r>
          </a:p>
          <a:p>
            <a:pPr lvl="2"/>
            <a:r>
              <a:rPr lang="en-US" altLang="ja-JP" sz="2400" dirty="0" smtClean="0">
                <a:latin typeface="Arial Rounded MT Bold" charset="0"/>
              </a:rPr>
              <a:t>ML507 of Xilinx as a good reference</a:t>
            </a:r>
          </a:p>
          <a:p>
            <a:r>
              <a:rPr lang="en-US" altLang="ja-JP" sz="3200" dirty="0" smtClean="0">
                <a:latin typeface="Arial Rounded MT Bold" charset="0"/>
              </a:rPr>
              <a:t>Linux on PowerPC (Windriver Linux)</a:t>
            </a:r>
          </a:p>
          <a:p>
            <a:pPr lvl="1"/>
            <a:r>
              <a:rPr lang="en-US" altLang="ja-JP" sz="2800" dirty="0" smtClean="0">
                <a:latin typeface="Arial Rounded MT Bold" charset="0"/>
              </a:rPr>
              <a:t>No realtime processing is necessary for now</a:t>
            </a:r>
          </a:p>
          <a:p>
            <a:pPr lvl="2"/>
            <a:r>
              <a:rPr lang="en-US" altLang="ja-JP" sz="2400" dirty="0" smtClean="0">
                <a:latin typeface="Arial Rounded MT Bold" charset="0"/>
              </a:rPr>
              <a:t>Later, we may use realtime PREEMPT_RT (&lt;100</a:t>
            </a:r>
            <a:r>
              <a:rPr lang="en-US" altLang="ja-JP" sz="2400" dirty="0" smtClean="0">
                <a:latin typeface="Symbol" charset="2"/>
                <a:ea typeface="Symbol" charset="2"/>
                <a:cs typeface="Symbol" charset="2"/>
              </a:rPr>
              <a:t>m</a:t>
            </a:r>
            <a:r>
              <a:rPr lang="en-US" altLang="ja-JP" sz="2400" dirty="0" smtClean="0">
                <a:latin typeface="Arial Rounded MT Bold" charset="0"/>
              </a:rPr>
              <a:t>s) of Linux</a:t>
            </a:r>
            <a:endParaRPr lang="en-US" altLang="ja-JP" sz="2800" dirty="0" smtClean="0">
              <a:latin typeface="Arial Rounded MT Bold" charset="0"/>
            </a:endParaRPr>
          </a:p>
        </p:txBody>
      </p:sp>
      <p:sp>
        <p:nvSpPr>
          <p:cNvPr id="30724" name="スライド番号プレースホルダ 3"/>
          <p:cNvSpPr>
            <a:spLocks noGrp="1"/>
          </p:cNvSpPr>
          <p:nvPr>
            <p:ph type="sldNum" sz="quarter" idx="10"/>
          </p:nvPr>
        </p:nvSpPr>
        <p:spPr>
          <a:noFill/>
        </p:spPr>
        <p:txBody>
          <a:bodyPr/>
          <a:lstStyle/>
          <a:p>
            <a:fld id="{BF61002A-BE3C-6941-BFDF-924A5A08B80E}" type="slidenum">
              <a:rPr lang="en-US" altLang="ja-JP" smtClean="0">
                <a:latin typeface="Arial Rounded MT Bold" charset="0"/>
                <a:ea typeface="Osaka" charset="-128"/>
                <a:cs typeface="Osaka" charset="-128"/>
              </a:rPr>
              <a:pPr/>
              <a:t>51</a:t>
            </a:fld>
            <a:endParaRPr lang="en-US" altLang="ja-JP" dirty="0" smtClean="0">
              <a:latin typeface="Arial Rounded MT Bold" charset="0"/>
              <a:ea typeface="Osaka" charset="-128"/>
              <a:cs typeface="Osaka" charset="-128"/>
            </a:endParaRP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31746" name="タイトル 1"/>
          <p:cNvSpPr>
            <a:spLocks noGrp="1"/>
          </p:cNvSpPr>
          <p:nvPr>
            <p:ph type="title"/>
          </p:nvPr>
        </p:nvSpPr>
        <p:spPr/>
        <p:txBody>
          <a:bodyPr/>
          <a:lstStyle/>
          <a:p>
            <a:r>
              <a:rPr lang="en-US" altLang="ja-JP" dirty="0" smtClean="0">
                <a:latin typeface="Arial Rounded MT Bold" charset="0"/>
              </a:rPr>
              <a:t>MicroTCA based LLRF Controller</a:t>
            </a:r>
            <a:endParaRPr lang="ja-JP" altLang="en-US" dirty="0" smtClean="0">
              <a:latin typeface="Arial Rounded MT Bold" charset="0"/>
            </a:endParaRPr>
          </a:p>
        </p:txBody>
      </p:sp>
      <p:sp>
        <p:nvSpPr>
          <p:cNvPr id="31747" name="コンテンツ プレースホルダ 2"/>
          <p:cNvSpPr>
            <a:spLocks noGrp="1"/>
          </p:cNvSpPr>
          <p:nvPr>
            <p:ph idx="1"/>
          </p:nvPr>
        </p:nvSpPr>
        <p:spPr/>
        <p:txBody>
          <a:bodyPr/>
          <a:lstStyle/>
          <a:p>
            <a:pPr lvl="1"/>
            <a:r>
              <a:rPr lang="en-US" altLang="ja-JP" sz="2700" dirty="0" smtClean="0">
                <a:latin typeface="Arial Rounded MT Bold" charset="0"/>
              </a:rPr>
              <a:t>Single-width full-height module </a:t>
            </a:r>
          </a:p>
          <a:p>
            <a:pPr lvl="1"/>
            <a:r>
              <a:rPr lang="en-US" altLang="ja-JP" sz="2700" dirty="0" smtClean="0">
                <a:latin typeface="Arial Rounded MT Bold" charset="0"/>
              </a:rPr>
              <a:t>Without physics experiment extension </a:t>
            </a:r>
            <a:r>
              <a:rPr lang="en-US" altLang="ja-JP" sz="2400" dirty="0" smtClean="0">
                <a:latin typeface="Arial Rounded MT Bold" charset="0"/>
              </a:rPr>
              <a:t>(we started earlier)</a:t>
            </a:r>
            <a:endParaRPr lang="en-US" altLang="ja-JP" sz="2700" dirty="0" smtClean="0">
              <a:latin typeface="Arial Rounded MT Bold" charset="0"/>
            </a:endParaRPr>
          </a:p>
          <a:p>
            <a:pPr lvl="2"/>
            <a:r>
              <a:rPr lang="en-US" altLang="ja-JP" sz="2300" dirty="0" smtClean="0">
                <a:latin typeface="Arial Rounded MT Bold" charset="0"/>
              </a:rPr>
              <a:t>Front-panel connectors (rather busy)</a:t>
            </a:r>
          </a:p>
          <a:p>
            <a:pPr lvl="1"/>
            <a:r>
              <a:rPr lang="en-US" altLang="ja-JP" sz="2700" dirty="0" smtClean="0">
                <a:latin typeface="Arial Rounded MT Bold" charset="0"/>
              </a:rPr>
              <a:t>Digital part and Analog part are separate</a:t>
            </a:r>
          </a:p>
          <a:p>
            <a:pPr lvl="2"/>
            <a:r>
              <a:rPr lang="en-US" altLang="ja-JP" sz="2400" dirty="0" smtClean="0">
                <a:latin typeface="Arial Rounded MT Bold" charset="0"/>
              </a:rPr>
              <a:t>ADC 16bit, 130Msps, x4</a:t>
            </a:r>
          </a:p>
          <a:p>
            <a:pPr lvl="2"/>
            <a:r>
              <a:rPr lang="en-US" altLang="ja-JP" sz="2400" dirty="0" smtClean="0">
                <a:latin typeface="Arial Rounded MT Bold" charset="0"/>
              </a:rPr>
              <a:t>DAC 16bit, 500Msps, x4</a:t>
            </a:r>
          </a:p>
          <a:p>
            <a:pPr lvl="2"/>
            <a:r>
              <a:rPr lang="en-US" altLang="ja-JP" sz="2400" dirty="0" smtClean="0">
                <a:latin typeface="Arial Rounded MT Bold" charset="0"/>
              </a:rPr>
              <a:t>Virtex5 with PPC440</a:t>
            </a:r>
          </a:p>
          <a:p>
            <a:pPr lvl="2"/>
            <a:r>
              <a:rPr lang="en-US" altLang="ja-JP" sz="2400" dirty="0" smtClean="0">
                <a:latin typeface="Arial Rounded MT Bold" charset="0"/>
              </a:rPr>
              <a:t>RAM 640MB, Flash 64MB</a:t>
            </a:r>
          </a:p>
          <a:p>
            <a:pPr lvl="2"/>
            <a:r>
              <a:rPr lang="en-US" altLang="ja-JP" sz="2400" dirty="0" smtClean="0">
                <a:latin typeface="Arial Rounded MT Bold" charset="0"/>
              </a:rPr>
              <a:t>Also monitor card with the same digital part</a:t>
            </a:r>
          </a:p>
          <a:p>
            <a:pPr lvl="3"/>
            <a:r>
              <a:rPr lang="en-US" altLang="ja-JP" sz="2000" dirty="0" smtClean="0">
                <a:latin typeface="Arial Rounded MT Bold" charset="0"/>
              </a:rPr>
              <a:t>ADC 14bit, 400Msps, 1.4GHz, x2</a:t>
            </a:r>
          </a:p>
          <a:p>
            <a:pPr lvl="1"/>
            <a:r>
              <a:rPr lang="en-US" altLang="ja-JP" sz="2700" dirty="0" smtClean="0">
                <a:latin typeface="Arial Rounded MT Bold" charset="0"/>
              </a:rPr>
              <a:t>Fabrication subcontracted</a:t>
            </a:r>
          </a:p>
          <a:p>
            <a:pPr lvl="2"/>
            <a:r>
              <a:rPr lang="en-US" altLang="ja-JP" sz="2400" dirty="0" smtClean="0">
                <a:latin typeface="Arial Rounded MT Bold" charset="0"/>
              </a:rPr>
              <a:t>Mitsubishi Electric Tokki System	</a:t>
            </a:r>
          </a:p>
          <a:p>
            <a:pPr lvl="1">
              <a:buFont typeface="Wingdings" charset="2"/>
              <a:buNone/>
            </a:pPr>
            <a:r>
              <a:rPr lang="en-US" altLang="ja-JP" sz="1800" dirty="0" smtClean="0">
                <a:solidFill>
                  <a:schemeClr val="tx1"/>
                </a:solidFill>
                <a:latin typeface="Arial Rounded MT Bold" charset="0"/>
              </a:rPr>
              <a:t>&lt;http://www-linac.kek.jp/cont/epics/mtca/&gt;</a:t>
            </a:r>
          </a:p>
          <a:p>
            <a:pPr lvl="2"/>
            <a:endParaRPr lang="en-US" altLang="ja-JP" sz="2400" dirty="0" smtClean="0">
              <a:latin typeface="Arial Rounded MT Bold" charset="0"/>
            </a:endParaRPr>
          </a:p>
        </p:txBody>
      </p:sp>
      <p:sp>
        <p:nvSpPr>
          <p:cNvPr id="31748" name="スライド番号プレースホルダ 3"/>
          <p:cNvSpPr>
            <a:spLocks noGrp="1"/>
          </p:cNvSpPr>
          <p:nvPr>
            <p:ph type="sldNum" sz="quarter" idx="10"/>
          </p:nvPr>
        </p:nvSpPr>
        <p:spPr>
          <a:noFill/>
        </p:spPr>
        <p:txBody>
          <a:bodyPr/>
          <a:lstStyle/>
          <a:p>
            <a:fld id="{F30BBDF6-4D83-F54F-9968-B86824185A62}" type="slidenum">
              <a:rPr lang="en-US" altLang="ja-JP" smtClean="0">
                <a:latin typeface="Arial Rounded MT Bold" charset="0"/>
                <a:ea typeface="Osaka" charset="-128"/>
                <a:cs typeface="Osaka" charset="-128"/>
              </a:rPr>
              <a:pPr/>
              <a:t>52</a:t>
            </a:fld>
            <a:endParaRPr lang="en-US" altLang="ja-JP" dirty="0" smtClean="0">
              <a:latin typeface="Arial Rounded MT Bold" charset="0"/>
              <a:ea typeface="Osaka" charset="-128"/>
              <a:cs typeface="Osaka" charset="-128"/>
            </a:endParaRPr>
          </a:p>
        </p:txBody>
      </p:sp>
      <p:sp>
        <p:nvSpPr>
          <p:cNvPr id="5" name="正方形/長方形 4"/>
          <p:cNvSpPr/>
          <p:nvPr/>
        </p:nvSpPr>
        <p:spPr>
          <a:xfrm>
            <a:off x="8240713" y="428625"/>
            <a:ext cx="2263775" cy="381000"/>
          </a:xfrm>
          <a:prstGeom prst="rect">
            <a:avLst/>
          </a:prstGeom>
          <a:noFill/>
          <a:ln w="0">
            <a:noFill/>
          </a:ln>
          <a:effectLst/>
        </p:spPr>
        <p:style>
          <a:lnRef idx="1">
            <a:schemeClr val="accent1"/>
          </a:lnRef>
          <a:fillRef idx="2">
            <a:schemeClr val="accent1"/>
          </a:fillRef>
          <a:effectRef idx="1">
            <a:schemeClr val="accent1"/>
          </a:effectRef>
          <a:fontRef idx="minor">
            <a:schemeClr val="dk1"/>
          </a:fontRef>
        </p:style>
        <p:txBody>
          <a:bodyPr lIns="99551" tIns="49775" rIns="99551" bIns="49775" anchor="ctr"/>
          <a:lstStyle/>
          <a:p>
            <a:pPr algn="r">
              <a:defRPr/>
            </a:pPr>
            <a:r>
              <a:rPr lang="en-US" altLang="ja-JP" sz="2200" dirty="0"/>
              <a:t>RF Group</a:t>
            </a: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タイトル 1"/>
          <p:cNvSpPr>
            <a:spLocks noGrp="1"/>
          </p:cNvSpPr>
          <p:nvPr>
            <p:ph type="title"/>
          </p:nvPr>
        </p:nvSpPr>
        <p:spPr/>
        <p:txBody>
          <a:bodyPr/>
          <a:lstStyle/>
          <a:p>
            <a:r>
              <a:rPr lang="en-US" altLang="ja-JP" dirty="0" smtClean="0">
                <a:latin typeface="Arial Rounded MT Bold" charset="0"/>
              </a:rPr>
              <a:t>KEKB Controls</a:t>
            </a:r>
            <a:endParaRPr lang="ja-JP" altLang="en-US" smtClean="0">
              <a:latin typeface="Arial Rounded MT Bold" charset="0"/>
            </a:endParaRPr>
          </a:p>
        </p:txBody>
      </p:sp>
      <p:sp>
        <p:nvSpPr>
          <p:cNvPr id="27651" name="コンテンツ プレースホルダ 2"/>
          <p:cNvSpPr>
            <a:spLocks noGrp="1"/>
          </p:cNvSpPr>
          <p:nvPr>
            <p:ph idx="1"/>
          </p:nvPr>
        </p:nvSpPr>
        <p:spPr/>
        <p:txBody>
          <a:bodyPr/>
          <a:lstStyle/>
          <a:p>
            <a:r>
              <a:rPr lang="en-US" altLang="ja-JP" dirty="0" smtClean="0">
                <a:latin typeface="Arial Rounded MT Bold" charset="0"/>
              </a:rPr>
              <a:t>EPICS as basic environment</a:t>
            </a:r>
          </a:p>
          <a:p>
            <a:pPr lvl="1"/>
            <a:r>
              <a:rPr lang="en-US" altLang="ja-JP" dirty="0" smtClean="0">
                <a:latin typeface="Arial Rounded MT Bold" charset="0"/>
              </a:rPr>
              <a:t>As </a:t>
            </a:r>
            <a:r>
              <a:rPr lang="en-US" altLang="ja-JP" dirty="0" smtClean="0">
                <a:solidFill>
                  <a:srgbClr val="3366FF"/>
                </a:solidFill>
                <a:latin typeface="Arial Rounded MT Bold" charset="0"/>
              </a:rPr>
              <a:t>standard</a:t>
            </a:r>
            <a:r>
              <a:rPr lang="en-US" altLang="ja-JP" dirty="0" smtClean="0">
                <a:latin typeface="Arial Rounded MT Bold" charset="0"/>
              </a:rPr>
              <a:t> software configuration as of 1997</a:t>
            </a:r>
          </a:p>
          <a:p>
            <a:pPr lvl="1"/>
            <a:r>
              <a:rPr lang="en-US" altLang="ja-JP" dirty="0" smtClean="0">
                <a:latin typeface="Arial Rounded MT Bold" charset="0"/>
              </a:rPr>
              <a:t>Several field networks, CAMAC, ArcNet, etc</a:t>
            </a:r>
          </a:p>
          <a:p>
            <a:pPr lvl="3"/>
            <a:endParaRPr lang="en-US" altLang="ja-JP" dirty="0" smtClean="0">
              <a:latin typeface="Arial Rounded MT Bold" charset="0"/>
            </a:endParaRPr>
          </a:p>
          <a:p>
            <a:r>
              <a:rPr lang="en-US" altLang="ja-JP" dirty="0" smtClean="0">
                <a:latin typeface="Arial Rounded MT Bold" charset="0"/>
              </a:rPr>
              <a:t>Scripting languages for operational tools</a:t>
            </a:r>
          </a:p>
          <a:p>
            <a:pPr lvl="1"/>
            <a:r>
              <a:rPr lang="en-US" altLang="ja-JP" dirty="0" smtClean="0">
                <a:latin typeface="Arial Rounded MT Bold" charset="0"/>
              </a:rPr>
              <a:t>SADscript, Python/Tk, Tcl/Tk</a:t>
            </a:r>
          </a:p>
          <a:p>
            <a:pPr lvl="1"/>
            <a:r>
              <a:rPr lang="en-US" altLang="ja-JP" dirty="0" smtClean="0">
                <a:solidFill>
                  <a:srgbClr val="3366FF"/>
                </a:solidFill>
                <a:latin typeface="Arial Rounded MT Bold" charset="0"/>
              </a:rPr>
              <a:t>Rapid</a:t>
            </a:r>
            <a:r>
              <a:rPr lang="en-US" altLang="ja-JP" dirty="0" smtClean="0">
                <a:latin typeface="Arial Rounded MT Bold" charset="0"/>
              </a:rPr>
              <a:t> modifications based on daily meetings</a:t>
            </a:r>
          </a:p>
          <a:p>
            <a:pPr lvl="1"/>
            <a:r>
              <a:rPr lang="en-US" altLang="ja-JP" dirty="0" smtClean="0">
                <a:latin typeface="Arial Rounded MT Bold" charset="0"/>
              </a:rPr>
              <a:t>Any operators should be able to manipulate beams, and so on</a:t>
            </a:r>
            <a:endParaRPr lang="ja-JP" altLang="en-US" dirty="0" smtClean="0">
              <a:latin typeface="Arial Rounded MT Bold" charset="0"/>
            </a:endParaRPr>
          </a:p>
        </p:txBody>
      </p:sp>
      <p:sp>
        <p:nvSpPr>
          <p:cNvPr id="27652" name="スライド番号プレースホルダ 3"/>
          <p:cNvSpPr>
            <a:spLocks noGrp="1"/>
          </p:cNvSpPr>
          <p:nvPr>
            <p:ph type="sldNum" sz="quarter" idx="10"/>
          </p:nvPr>
        </p:nvSpPr>
        <p:spPr>
          <a:noFill/>
        </p:spPr>
        <p:txBody>
          <a:bodyPr/>
          <a:lstStyle/>
          <a:p>
            <a:fld id="{48B3767C-1AA5-D540-9466-081E2410BD6F}" type="slidenum">
              <a:rPr lang="en-US" altLang="ja-JP" smtClean="0">
                <a:latin typeface="Arial Rounded MT Bold" charset="0"/>
                <a:ea typeface="Osaka" charset="-128"/>
                <a:cs typeface="Osaka" charset="-128"/>
              </a:rPr>
              <a:pPr/>
              <a:t>53</a:t>
            </a:fld>
            <a:endParaRPr lang="en-US" altLang="ja-JP" dirty="0" smtClean="0">
              <a:latin typeface="Arial Rounded MT Bold" charset="0"/>
              <a:ea typeface="Osaka" charset="-128"/>
              <a:cs typeface="Osaka" charset="-128"/>
            </a:endParaRPr>
          </a:p>
        </p:txBody>
      </p:sp>
    </p:spTree>
  </p:cSld>
  <p:clrMapOvr>
    <a:masterClrMapping/>
  </p:clrMapOvr>
  <p:transition>
    <p:fade/>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Vacuum Controls</a:t>
            </a:r>
            <a:endParaRPr lang="ja-JP" altLang="en-US" dirty="0"/>
          </a:p>
        </p:txBody>
      </p:sp>
      <p:sp>
        <p:nvSpPr>
          <p:cNvPr id="3" name="コンテンツ プレースホルダ 2"/>
          <p:cNvSpPr>
            <a:spLocks noGrp="1"/>
          </p:cNvSpPr>
          <p:nvPr>
            <p:ph idx="1"/>
          </p:nvPr>
        </p:nvSpPr>
        <p:spPr>
          <a:xfrm>
            <a:off x="177799" y="1260475"/>
            <a:ext cx="10348119" cy="5881688"/>
          </a:xfrm>
        </p:spPr>
        <p:txBody>
          <a:bodyPr/>
          <a:lstStyle/>
          <a:p>
            <a:r>
              <a:rPr lang="en-US" altLang="ja-JP" dirty="0" smtClean="0"/>
              <a:t>CAMAC, GPIB, VME, PLC, …</a:t>
            </a:r>
          </a:p>
          <a:p>
            <a:endParaRPr lang="en-US" altLang="ja-JP" dirty="0" smtClean="0"/>
          </a:p>
          <a:p>
            <a:r>
              <a:rPr lang="en-US" altLang="ja-JP" dirty="0" smtClean="0"/>
              <a:t>CompactRIO(?) and Yokogawa-PLC, …</a:t>
            </a:r>
          </a:p>
          <a:p>
            <a:pPr lvl="1"/>
            <a:endParaRPr lang="en-US" altLang="ja-JP" dirty="0" smtClean="0"/>
          </a:p>
          <a:p>
            <a:pPr lvl="1"/>
            <a:r>
              <a:rPr lang="en-US" altLang="ja-JP" dirty="0" smtClean="0"/>
              <a:t>with possibly embedded EPICS IOC/CA-server</a:t>
            </a:r>
          </a:p>
          <a:p>
            <a:pPr lvl="1"/>
            <a:r>
              <a:rPr lang="en-US" altLang="ja-JP" dirty="0" smtClean="0"/>
              <a:t>Joined in developments in vacuum group</a:t>
            </a:r>
          </a:p>
          <a:p>
            <a:pPr lvl="1"/>
            <a:r>
              <a:rPr lang="en-US" altLang="ja-JP" dirty="0" smtClean="0"/>
              <a:t>Component software for SuperKEKB is ready</a:t>
            </a:r>
          </a:p>
          <a:p>
            <a:pPr lvl="1"/>
            <a:r>
              <a:rPr lang="en-US" altLang="ja-JP" dirty="0" smtClean="0"/>
              <a:t>Application software requirement is being analyzed</a:t>
            </a:r>
            <a:endParaRPr lang="ja-JP" altLang="en-US" dirty="0"/>
          </a:p>
        </p:txBody>
      </p:sp>
      <p:sp>
        <p:nvSpPr>
          <p:cNvPr id="4" name="スライド番号プレースホルダ 3"/>
          <p:cNvSpPr>
            <a:spLocks noGrp="1"/>
          </p:cNvSpPr>
          <p:nvPr>
            <p:ph type="sldNum" sz="quarter" idx="10"/>
          </p:nvPr>
        </p:nvSpPr>
        <p:spPr/>
        <p:txBody>
          <a:bodyPr/>
          <a:lstStyle/>
          <a:p>
            <a:pPr>
              <a:defRPr/>
            </a:pPr>
            <a:fld id="{4D221721-5FDC-D445-9F85-7F3CCA7B1AE5}" type="slidenum">
              <a:rPr lang="en-US" altLang="ja-JP" smtClean="0"/>
              <a:pPr>
                <a:defRPr/>
              </a:pPr>
              <a:t>54</a:t>
            </a:fld>
            <a:endParaRPr lang="en-US" altLang="ja-JP" dirty="0"/>
          </a:p>
        </p:txBody>
      </p:sp>
      <p:sp>
        <p:nvSpPr>
          <p:cNvPr id="5" name="下矢印 4"/>
          <p:cNvSpPr/>
          <p:nvPr/>
        </p:nvSpPr>
        <p:spPr>
          <a:xfrm>
            <a:off x="1687513" y="2028825"/>
            <a:ext cx="609600" cy="4572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6" name="正方形/長方形 5"/>
          <p:cNvSpPr/>
          <p:nvPr/>
        </p:nvSpPr>
        <p:spPr>
          <a:xfrm>
            <a:off x="7706519" y="504825"/>
            <a:ext cx="2874169" cy="533400"/>
          </a:xfrm>
          <a:prstGeom prst="rect">
            <a:avLst/>
          </a:prstGeom>
          <a:noFill/>
          <a:ln w="0">
            <a:noFill/>
          </a:ln>
          <a:effectLst/>
        </p:spPr>
        <p:style>
          <a:lnRef idx="1">
            <a:schemeClr val="accent1"/>
          </a:lnRef>
          <a:fillRef idx="2">
            <a:schemeClr val="accent1"/>
          </a:fillRef>
          <a:effectRef idx="1">
            <a:schemeClr val="accent1"/>
          </a:effectRef>
          <a:fontRef idx="minor">
            <a:schemeClr val="dk1"/>
          </a:fontRef>
        </p:style>
        <p:txBody>
          <a:bodyPr lIns="99551" tIns="49775" rIns="99551" bIns="49775" anchor="ctr"/>
          <a:lstStyle/>
          <a:p>
            <a:pPr algn="r">
              <a:defRPr/>
            </a:pPr>
            <a:r>
              <a:rPr lang="en-US" altLang="ja-JP" sz="2000" dirty="0" smtClean="0"/>
              <a:t>With Hisamatsu et al.</a:t>
            </a:r>
            <a:endParaRPr lang="en-US" altLang="ja-JP" sz="2000" dirty="0"/>
          </a:p>
        </p:txBody>
      </p:sp>
    </p:spTree>
  </p:cSld>
  <p:clrMapOvr>
    <a:masterClrMapping/>
  </p:clrMapOvr>
  <p:transition>
    <p:fade/>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Magnet Controls</a:t>
            </a:r>
            <a:endParaRPr lang="ja-JP" altLang="en-US" dirty="0"/>
          </a:p>
        </p:txBody>
      </p:sp>
      <p:sp>
        <p:nvSpPr>
          <p:cNvPr id="3" name="コンテンツ プレースホルダ 2"/>
          <p:cNvSpPr>
            <a:spLocks noGrp="1"/>
          </p:cNvSpPr>
          <p:nvPr>
            <p:ph idx="1"/>
          </p:nvPr>
        </p:nvSpPr>
        <p:spPr/>
        <p:txBody>
          <a:bodyPr/>
          <a:lstStyle/>
          <a:p>
            <a:r>
              <a:rPr lang="en-US" altLang="ja-JP" dirty="0" smtClean="0"/>
              <a:t>Several options in the past</a:t>
            </a:r>
          </a:p>
          <a:p>
            <a:pPr lvl="1"/>
            <a:r>
              <a:rPr lang="en-US" altLang="ja-JP" dirty="0" smtClean="0"/>
              <a:t>Analysis of ARCnet-based controllers</a:t>
            </a:r>
          </a:p>
          <a:p>
            <a:pPr lvl="1"/>
            <a:r>
              <a:rPr lang="en-US" altLang="ja-JP" dirty="0" smtClean="0"/>
              <a:t>Versions of Ethernet-based controllers</a:t>
            </a:r>
          </a:p>
          <a:p>
            <a:pPr lvl="1">
              <a:buNone/>
            </a:pPr>
            <a:endParaRPr lang="en-US" altLang="ja-JP" dirty="0" smtClean="0"/>
          </a:p>
          <a:p>
            <a:r>
              <a:rPr lang="en-US" altLang="ja-JP" dirty="0" smtClean="0"/>
              <a:t>Decided to develop new ARCnet system</a:t>
            </a:r>
          </a:p>
          <a:p>
            <a:pPr lvl="1"/>
            <a:r>
              <a:rPr lang="en-US" altLang="ja-JP" dirty="0" smtClean="0"/>
              <a:t>Power-supply control card</a:t>
            </a:r>
          </a:p>
          <a:p>
            <a:pPr lvl="1"/>
            <a:r>
              <a:rPr lang="en-US" altLang="ja-JP" dirty="0" smtClean="0"/>
              <a:t>ARCnet Hub</a:t>
            </a:r>
          </a:p>
          <a:p>
            <a:pPr lvl="1"/>
            <a:r>
              <a:rPr lang="en-US" altLang="ja-JP" dirty="0" smtClean="0"/>
              <a:t>VME interface card</a:t>
            </a:r>
          </a:p>
          <a:p>
            <a:pPr lvl="1"/>
            <a:r>
              <a:rPr lang="en-US" altLang="ja-JP" dirty="0" smtClean="0"/>
              <a:t>Fabrication in FY2011, Evaluation in FY2012</a:t>
            </a:r>
            <a:endParaRPr lang="ja-JP" altLang="en-US" dirty="0"/>
          </a:p>
        </p:txBody>
      </p:sp>
      <p:sp>
        <p:nvSpPr>
          <p:cNvPr id="4" name="スライド番号プレースホルダ 3"/>
          <p:cNvSpPr>
            <a:spLocks noGrp="1"/>
          </p:cNvSpPr>
          <p:nvPr>
            <p:ph type="sldNum" sz="quarter" idx="10"/>
          </p:nvPr>
        </p:nvSpPr>
        <p:spPr/>
        <p:txBody>
          <a:bodyPr/>
          <a:lstStyle/>
          <a:p>
            <a:pPr>
              <a:defRPr/>
            </a:pPr>
            <a:fld id="{4D221721-5FDC-D445-9F85-7F3CCA7B1AE5}" type="slidenum">
              <a:rPr lang="en-US" altLang="ja-JP" smtClean="0"/>
              <a:pPr>
                <a:defRPr/>
              </a:pPr>
              <a:t>55</a:t>
            </a:fld>
            <a:endParaRPr lang="en-US" altLang="ja-JP" dirty="0"/>
          </a:p>
        </p:txBody>
      </p:sp>
      <p:sp>
        <p:nvSpPr>
          <p:cNvPr id="5" name="下矢印 4"/>
          <p:cNvSpPr/>
          <p:nvPr/>
        </p:nvSpPr>
        <p:spPr>
          <a:xfrm>
            <a:off x="1687513" y="3019425"/>
            <a:ext cx="609600" cy="4572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6" name="正方形/長方形 5"/>
          <p:cNvSpPr/>
          <p:nvPr/>
        </p:nvSpPr>
        <p:spPr>
          <a:xfrm>
            <a:off x="7706519" y="504825"/>
            <a:ext cx="2874169" cy="533400"/>
          </a:xfrm>
          <a:prstGeom prst="rect">
            <a:avLst/>
          </a:prstGeom>
          <a:noFill/>
          <a:ln w="0">
            <a:noFill/>
          </a:ln>
          <a:effectLst/>
        </p:spPr>
        <p:style>
          <a:lnRef idx="1">
            <a:schemeClr val="accent1"/>
          </a:lnRef>
          <a:fillRef idx="2">
            <a:schemeClr val="accent1"/>
          </a:fillRef>
          <a:effectRef idx="1">
            <a:schemeClr val="accent1"/>
          </a:effectRef>
          <a:fontRef idx="minor">
            <a:schemeClr val="dk1"/>
          </a:fontRef>
        </p:style>
        <p:txBody>
          <a:bodyPr lIns="99551" tIns="49775" rIns="99551" bIns="49775" anchor="ctr"/>
          <a:lstStyle/>
          <a:p>
            <a:pPr algn="r">
              <a:defRPr/>
            </a:pPr>
            <a:r>
              <a:rPr lang="en-US" altLang="ja-JP" sz="2000" dirty="0" smtClean="0"/>
              <a:t>With Tokuda et al.</a:t>
            </a:r>
            <a:endParaRPr lang="en-US" altLang="ja-JP" sz="2000" dirty="0"/>
          </a:p>
        </p:txBody>
      </p:sp>
    </p:spTree>
  </p:cSld>
  <p:clrMapOvr>
    <a:masterClrMapping/>
  </p:clrMapOvr>
  <p:transition>
    <p:fade/>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Beam monitor</a:t>
            </a:r>
            <a:endParaRPr lang="ja-JP" altLang="en-US" dirty="0"/>
          </a:p>
        </p:txBody>
      </p:sp>
      <p:sp>
        <p:nvSpPr>
          <p:cNvPr id="3" name="コンテンツ プレースホルダ 2"/>
          <p:cNvSpPr>
            <a:spLocks noGrp="1"/>
          </p:cNvSpPr>
          <p:nvPr>
            <p:ph idx="1"/>
          </p:nvPr>
        </p:nvSpPr>
        <p:spPr/>
        <p:txBody>
          <a:bodyPr/>
          <a:lstStyle/>
          <a:p>
            <a:r>
              <a:rPr lang="en-US" altLang="ja-JP" dirty="0" smtClean="0"/>
              <a:t>Provide VME basis and networks</a:t>
            </a:r>
          </a:p>
          <a:p>
            <a:pPr lvl="1"/>
            <a:r>
              <a:rPr lang="en-US" altLang="ja-JP" dirty="0" smtClean="0"/>
              <a:t>VME “is” slow, as you know</a:t>
            </a:r>
          </a:p>
          <a:p>
            <a:pPr lvl="2"/>
            <a:r>
              <a:rPr lang="en-US" altLang="ja-JP" dirty="0" smtClean="0"/>
              <a:t>Part of issues was resolved</a:t>
            </a:r>
          </a:p>
          <a:p>
            <a:pPr lvl="2"/>
            <a:r>
              <a:rPr lang="en-US" altLang="ja-JP" dirty="0" smtClean="0"/>
              <a:t>VME extension (64bit, serial-bus) is possible, but modification to I/O cards necessary</a:t>
            </a:r>
          </a:p>
          <a:p>
            <a:pPr lvl="2"/>
            <a:r>
              <a:rPr lang="en-US" altLang="ja-JP" dirty="0" smtClean="0"/>
              <a:t>MicroTCA with physics extension?</a:t>
            </a:r>
          </a:p>
          <a:p>
            <a:pPr lvl="1"/>
            <a:r>
              <a:rPr lang="en-US" altLang="ja-JP" dirty="0" smtClean="0"/>
              <a:t>GbE IP networks to devices, 1G or 10G for backbone</a:t>
            </a:r>
          </a:p>
          <a:p>
            <a:pPr lvl="1"/>
            <a:r>
              <a:rPr lang="en-US" altLang="ja-JP" dirty="0" smtClean="0"/>
              <a:t>Dark fiber for direct feedback communication?</a:t>
            </a:r>
            <a:endParaRPr lang="ja-JP" altLang="en-US" dirty="0"/>
          </a:p>
        </p:txBody>
      </p:sp>
      <p:sp>
        <p:nvSpPr>
          <p:cNvPr id="4" name="スライド番号プレースホルダ 3"/>
          <p:cNvSpPr>
            <a:spLocks noGrp="1"/>
          </p:cNvSpPr>
          <p:nvPr>
            <p:ph type="sldNum" sz="quarter" idx="10"/>
          </p:nvPr>
        </p:nvSpPr>
        <p:spPr/>
        <p:txBody>
          <a:bodyPr/>
          <a:lstStyle/>
          <a:p>
            <a:pPr>
              <a:defRPr/>
            </a:pPr>
            <a:fld id="{4D221721-5FDC-D445-9F85-7F3CCA7B1AE5}" type="slidenum">
              <a:rPr lang="en-US" altLang="ja-JP" smtClean="0"/>
              <a:pPr>
                <a:defRPr/>
              </a:pPr>
              <a:t>56</a:t>
            </a:fld>
            <a:endParaRPr lang="en-US" altLang="ja-JP" dirty="0"/>
          </a:p>
        </p:txBody>
      </p:sp>
      <p:sp>
        <p:nvSpPr>
          <p:cNvPr id="5" name="正方形/長方形 4"/>
          <p:cNvSpPr/>
          <p:nvPr/>
        </p:nvSpPr>
        <p:spPr>
          <a:xfrm>
            <a:off x="7706519" y="504825"/>
            <a:ext cx="2874169" cy="533400"/>
          </a:xfrm>
          <a:prstGeom prst="rect">
            <a:avLst/>
          </a:prstGeom>
          <a:noFill/>
          <a:ln w="0">
            <a:noFill/>
          </a:ln>
          <a:effectLst/>
        </p:spPr>
        <p:style>
          <a:lnRef idx="1">
            <a:schemeClr val="accent1"/>
          </a:lnRef>
          <a:fillRef idx="2">
            <a:schemeClr val="accent1"/>
          </a:fillRef>
          <a:effectRef idx="1">
            <a:schemeClr val="accent1"/>
          </a:effectRef>
          <a:fontRef idx="minor">
            <a:schemeClr val="dk1"/>
          </a:fontRef>
        </p:style>
        <p:txBody>
          <a:bodyPr lIns="99551" tIns="49775" rIns="99551" bIns="49775" anchor="ctr"/>
          <a:lstStyle/>
          <a:p>
            <a:pPr algn="r">
              <a:defRPr/>
            </a:pPr>
            <a:r>
              <a:rPr lang="en-US" altLang="ja-JP" sz="2000" dirty="0" smtClean="0"/>
              <a:t>with Tobiyama et al.</a:t>
            </a:r>
            <a:endParaRPr lang="en-US" altLang="ja-JP" sz="2000" dirty="0"/>
          </a:p>
        </p:txBody>
      </p:sp>
    </p:spTree>
  </p:cSld>
  <p:clrMapOvr>
    <a:masterClrMapping/>
  </p:clrMapOvr>
  <p:transition>
    <p:fade/>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Protection systems</a:t>
            </a:r>
            <a:endParaRPr lang="ja-JP" altLang="en-US" dirty="0"/>
          </a:p>
        </p:txBody>
      </p:sp>
      <p:sp>
        <p:nvSpPr>
          <p:cNvPr id="3" name="コンテンツ プレースホルダ 2"/>
          <p:cNvSpPr>
            <a:spLocks noGrp="1"/>
          </p:cNvSpPr>
          <p:nvPr>
            <p:ph idx="1"/>
          </p:nvPr>
        </p:nvSpPr>
        <p:spPr/>
        <p:txBody>
          <a:bodyPr/>
          <a:lstStyle/>
          <a:p>
            <a:r>
              <a:rPr lang="en-US" altLang="ja-JP" dirty="0" smtClean="0"/>
              <a:t>Personnel protection system</a:t>
            </a:r>
          </a:p>
          <a:p>
            <a:pPr lvl="1"/>
            <a:r>
              <a:rPr lang="en-US" altLang="ja-JP" dirty="0" smtClean="0"/>
              <a:t>EPICS interface to safety system based on Yokogawa PLCs</a:t>
            </a:r>
          </a:p>
          <a:p>
            <a:pPr lvl="1"/>
            <a:r>
              <a:rPr lang="en-US" altLang="ja-JP" dirty="0" smtClean="0"/>
              <a:t>Provide help for CSS user interfaces, archivers, …</a:t>
            </a:r>
          </a:p>
          <a:p>
            <a:pPr lvl="1"/>
            <a:endParaRPr lang="en-US" altLang="ja-JP" dirty="0" smtClean="0"/>
          </a:p>
          <a:p>
            <a:r>
              <a:rPr lang="en-US" altLang="ja-JP" dirty="0" smtClean="0"/>
              <a:t>Machine protection system</a:t>
            </a:r>
          </a:p>
          <a:p>
            <a:pPr lvl="1"/>
            <a:r>
              <a:rPr lang="en-US" altLang="ja-JP" dirty="0" smtClean="0"/>
              <a:t>Maybe as it is</a:t>
            </a:r>
          </a:p>
          <a:p>
            <a:pPr lvl="1"/>
            <a:r>
              <a:rPr lang="en-US" altLang="ja-JP" dirty="0" smtClean="0"/>
              <a:t>Possible to provide replacement with FPGA-based controller (,which is used at J-PARC and STF, cERL)</a:t>
            </a:r>
            <a:endParaRPr lang="ja-JP" altLang="en-US" dirty="0"/>
          </a:p>
        </p:txBody>
      </p:sp>
      <p:sp>
        <p:nvSpPr>
          <p:cNvPr id="4" name="スライド番号プレースホルダ 3"/>
          <p:cNvSpPr>
            <a:spLocks noGrp="1"/>
          </p:cNvSpPr>
          <p:nvPr>
            <p:ph type="sldNum" sz="quarter" idx="10"/>
          </p:nvPr>
        </p:nvSpPr>
        <p:spPr/>
        <p:txBody>
          <a:bodyPr/>
          <a:lstStyle/>
          <a:p>
            <a:pPr>
              <a:defRPr/>
            </a:pPr>
            <a:fld id="{4D221721-5FDC-D445-9F85-7F3CCA7B1AE5}" type="slidenum">
              <a:rPr lang="en-US" altLang="ja-JP" smtClean="0"/>
              <a:pPr>
                <a:defRPr/>
              </a:pPr>
              <a:t>57</a:t>
            </a:fld>
            <a:endParaRPr lang="en-US" altLang="ja-JP" dirty="0"/>
          </a:p>
        </p:txBody>
      </p:sp>
      <p:sp>
        <p:nvSpPr>
          <p:cNvPr id="5" name="正方形/長方形 4"/>
          <p:cNvSpPr/>
          <p:nvPr/>
        </p:nvSpPr>
        <p:spPr>
          <a:xfrm>
            <a:off x="7706519" y="1343025"/>
            <a:ext cx="2874169" cy="533400"/>
          </a:xfrm>
          <a:prstGeom prst="rect">
            <a:avLst/>
          </a:prstGeom>
          <a:noFill/>
          <a:ln w="0">
            <a:noFill/>
          </a:ln>
          <a:effectLst/>
        </p:spPr>
        <p:style>
          <a:lnRef idx="1">
            <a:schemeClr val="accent1"/>
          </a:lnRef>
          <a:fillRef idx="2">
            <a:schemeClr val="accent1"/>
          </a:fillRef>
          <a:effectRef idx="1">
            <a:schemeClr val="accent1"/>
          </a:effectRef>
          <a:fontRef idx="minor">
            <a:schemeClr val="dk1"/>
          </a:fontRef>
        </p:style>
        <p:txBody>
          <a:bodyPr lIns="99551" tIns="49775" rIns="99551" bIns="49775" anchor="ctr"/>
          <a:lstStyle/>
          <a:p>
            <a:pPr algn="r">
              <a:defRPr/>
            </a:pPr>
            <a:r>
              <a:rPr lang="en-US" altLang="ja-JP" sz="2000" dirty="0" smtClean="0"/>
              <a:t>with Mimashi et al.</a:t>
            </a:r>
            <a:endParaRPr lang="en-US" altLang="ja-JP" sz="2000" dirty="0"/>
          </a:p>
        </p:txBody>
      </p:sp>
      <p:sp>
        <p:nvSpPr>
          <p:cNvPr id="6" name="正方形/長方形 5"/>
          <p:cNvSpPr/>
          <p:nvPr/>
        </p:nvSpPr>
        <p:spPr>
          <a:xfrm>
            <a:off x="7706519" y="4086225"/>
            <a:ext cx="2874169" cy="533400"/>
          </a:xfrm>
          <a:prstGeom prst="rect">
            <a:avLst/>
          </a:prstGeom>
          <a:noFill/>
          <a:ln w="0">
            <a:noFill/>
          </a:ln>
          <a:effectLst/>
        </p:spPr>
        <p:style>
          <a:lnRef idx="1">
            <a:schemeClr val="accent1"/>
          </a:lnRef>
          <a:fillRef idx="2">
            <a:schemeClr val="accent1"/>
          </a:fillRef>
          <a:effectRef idx="1">
            <a:schemeClr val="accent1"/>
          </a:effectRef>
          <a:fontRef idx="minor">
            <a:schemeClr val="dk1"/>
          </a:fontRef>
        </p:style>
        <p:txBody>
          <a:bodyPr lIns="99551" tIns="49775" rIns="99551" bIns="49775" anchor="ctr"/>
          <a:lstStyle/>
          <a:p>
            <a:pPr algn="r">
              <a:defRPr/>
            </a:pPr>
            <a:r>
              <a:rPr lang="en-US" altLang="ja-JP" sz="2000" dirty="0" smtClean="0"/>
              <a:t>with Suetake et al.</a:t>
            </a:r>
            <a:endParaRPr lang="en-US" altLang="ja-JP" sz="2000" dirty="0"/>
          </a:p>
        </p:txBody>
      </p:sp>
    </p:spTree>
  </p:cSld>
  <p:clrMapOvr>
    <a:masterClrMapping/>
  </p:clrMapOvr>
  <p:transition>
    <p:fade/>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Console (?)</a:t>
            </a:r>
            <a:endParaRPr lang="ja-JP" altLang="en-US" dirty="0"/>
          </a:p>
        </p:txBody>
      </p:sp>
      <p:sp>
        <p:nvSpPr>
          <p:cNvPr id="3" name="コンテンツ プレースホルダ 2"/>
          <p:cNvSpPr>
            <a:spLocks noGrp="1"/>
          </p:cNvSpPr>
          <p:nvPr>
            <p:ph idx="1"/>
          </p:nvPr>
        </p:nvSpPr>
        <p:spPr/>
        <p:txBody>
          <a:bodyPr/>
          <a:lstStyle/>
          <a:p>
            <a:r>
              <a:rPr lang="en-US" altLang="ja-JP" dirty="0" smtClean="0"/>
              <a:t>Linac console modification this summer</a:t>
            </a:r>
          </a:p>
          <a:p>
            <a:pPr lvl="1"/>
            <a:r>
              <a:rPr lang="en-US" altLang="ja-JP" dirty="0" smtClean="0"/>
              <a:t>For flexible display arrangement</a:t>
            </a:r>
            <a:endParaRPr lang="ja-JP" altLang="en-US" dirty="0"/>
          </a:p>
        </p:txBody>
      </p:sp>
      <p:sp>
        <p:nvSpPr>
          <p:cNvPr id="4" name="スライド番号プレースホルダ 3"/>
          <p:cNvSpPr>
            <a:spLocks noGrp="1"/>
          </p:cNvSpPr>
          <p:nvPr>
            <p:ph type="sldNum" sz="quarter" idx="10"/>
          </p:nvPr>
        </p:nvSpPr>
        <p:spPr/>
        <p:txBody>
          <a:bodyPr/>
          <a:lstStyle/>
          <a:p>
            <a:pPr>
              <a:defRPr/>
            </a:pPr>
            <a:fld id="{4D221721-5FDC-D445-9F85-7F3CCA7B1AE5}" type="slidenum">
              <a:rPr lang="en-US" altLang="ja-JP" smtClean="0"/>
              <a:pPr>
                <a:defRPr/>
              </a:pPr>
              <a:t>58</a:t>
            </a:fld>
            <a:endParaRPr lang="en-US" altLang="ja-JP" dirty="0"/>
          </a:p>
        </p:txBody>
      </p:sp>
      <p:pic>
        <p:nvPicPr>
          <p:cNvPr id="5" name="図 4" descr="Screen shot 2011-06-22 at 9.21.13 AM.png"/>
          <p:cNvPicPr>
            <a:picLocks noChangeAspect="1"/>
          </p:cNvPicPr>
          <p:nvPr/>
        </p:nvPicPr>
        <p:blipFill>
          <a:blip r:embed="rId2"/>
          <a:stretch>
            <a:fillRect/>
          </a:stretch>
        </p:blipFill>
        <p:spPr>
          <a:xfrm>
            <a:off x="238919" y="3019425"/>
            <a:ext cx="6680200" cy="3905250"/>
          </a:xfrm>
          <a:prstGeom prst="rect">
            <a:avLst/>
          </a:prstGeom>
        </p:spPr>
      </p:pic>
      <p:pic>
        <p:nvPicPr>
          <p:cNvPr id="6" name="図 5" descr="Screen shot 2011-07-26 at 12.26.22 PM.png"/>
          <p:cNvPicPr>
            <a:picLocks noChangeAspect="1"/>
          </p:cNvPicPr>
          <p:nvPr/>
        </p:nvPicPr>
        <p:blipFill>
          <a:blip r:embed="rId3"/>
          <a:stretch>
            <a:fillRect/>
          </a:stretch>
        </p:blipFill>
        <p:spPr>
          <a:xfrm>
            <a:off x="5115719" y="2371725"/>
            <a:ext cx="5341620" cy="4838700"/>
          </a:xfrm>
          <a:prstGeom prst="rect">
            <a:avLst/>
          </a:prstGeom>
        </p:spPr>
      </p:pic>
    </p:spTree>
  </p:cSld>
  <p:clrMapOvr>
    <a:masterClrMapping/>
  </p:clrMapOvr>
  <p:transition>
    <p:fade/>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タイトル 1"/>
          <p:cNvSpPr>
            <a:spLocks noGrp="1"/>
          </p:cNvSpPr>
          <p:nvPr>
            <p:ph type="title"/>
          </p:nvPr>
        </p:nvSpPr>
        <p:spPr/>
        <p:txBody>
          <a:bodyPr/>
          <a:lstStyle/>
          <a:p>
            <a:r>
              <a:rPr lang="en-US" altLang="ja-JP" dirty="0" smtClean="0">
                <a:latin typeface="Arial Rounded MT Bold" charset="0"/>
              </a:rPr>
              <a:t>Timing requirement at SuperKEKB</a:t>
            </a:r>
            <a:endParaRPr lang="ja-JP" altLang="en-US" dirty="0" smtClean="0">
              <a:latin typeface="Arial Rounded MT Bold" charset="0"/>
            </a:endParaRPr>
          </a:p>
        </p:txBody>
      </p:sp>
      <p:sp>
        <p:nvSpPr>
          <p:cNvPr id="24579" name="コンテンツ プレースホルダ 2"/>
          <p:cNvSpPr>
            <a:spLocks noGrp="1"/>
          </p:cNvSpPr>
          <p:nvPr>
            <p:ph idx="1"/>
          </p:nvPr>
        </p:nvSpPr>
        <p:spPr/>
        <p:txBody>
          <a:bodyPr/>
          <a:lstStyle/>
          <a:p>
            <a:r>
              <a:rPr lang="en-US" altLang="ja-JP" sz="2600" dirty="0" smtClean="0">
                <a:latin typeface="Arial Rounded MT Bold" charset="0"/>
              </a:rPr>
              <a:t>Stable multiple frequencies (114, 571, 1298, 2856, 509MHz)</a:t>
            </a:r>
          </a:p>
          <a:p>
            <a:pPr lvl="1"/>
            <a:r>
              <a:rPr lang="en-US" altLang="ja-JP" sz="2200" dirty="0" smtClean="0">
                <a:latin typeface="Arial Rounded MT Bold" charset="0"/>
              </a:rPr>
              <a:t>Beam bunching for large-current positron single-bunch generation</a:t>
            </a:r>
          </a:p>
          <a:p>
            <a:pPr lvl="1"/>
            <a:r>
              <a:rPr lang="en-US" altLang="ja-JP" sz="2200" dirty="0" smtClean="0">
                <a:latin typeface="Arial Rounded MT Bold" charset="0"/>
              </a:rPr>
              <a:t>Need integer relations (common freq. 10.38MHz)</a:t>
            </a:r>
          </a:p>
          <a:p>
            <a:r>
              <a:rPr lang="en-US" altLang="ja-JP" sz="2600" dirty="0" smtClean="0">
                <a:latin typeface="Arial Rounded MT Bold" charset="0"/>
              </a:rPr>
              <a:t>Injection timing precision of 30 picoseconds</a:t>
            </a:r>
          </a:p>
          <a:p>
            <a:pPr lvl="1"/>
            <a:r>
              <a:rPr lang="en-US" altLang="ja-JP" sz="2200" dirty="0" smtClean="0">
                <a:latin typeface="Arial Rounded MT Bold" charset="0"/>
              </a:rPr>
              <a:t>Integer relation to (Super)KEKB for aperture at IP</a:t>
            </a:r>
          </a:p>
          <a:p>
            <a:pPr lvl="2"/>
            <a:r>
              <a:rPr lang="en-US" altLang="ja-JP" sz="2000" dirty="0" smtClean="0">
                <a:latin typeface="Arial Rounded MT Bold" charset="0"/>
              </a:rPr>
              <a:t>Accidental coincidence for PF and PF-AR with less severe condition</a:t>
            </a:r>
          </a:p>
          <a:p>
            <a:r>
              <a:rPr lang="en-US" altLang="ja-JP" sz="2600" dirty="0" smtClean="0">
                <a:latin typeface="Arial Rounded MT Bold" charset="0"/>
              </a:rPr>
              <a:t>Independent Circumference corrections at KEKB, PF, PF-AR</a:t>
            </a:r>
          </a:p>
          <a:p>
            <a:pPr lvl="1"/>
            <a:r>
              <a:rPr lang="en-US" altLang="ja-JP" sz="2200" dirty="0" smtClean="0">
                <a:latin typeface="Arial Rounded MT Bold" charset="0"/>
              </a:rPr>
              <a:t>KEKB changes 4x10</a:t>
            </a:r>
            <a:r>
              <a:rPr lang="en-US" altLang="ja-JP" sz="2200" baseline="30000" dirty="0" smtClean="0">
                <a:latin typeface="Arial Rounded MT Bold" charset="0"/>
              </a:rPr>
              <a:t>-7</a:t>
            </a:r>
            <a:r>
              <a:rPr lang="en-US" altLang="ja-JP" sz="2200" dirty="0" smtClean="0">
                <a:latin typeface="Arial Rounded MT Bold" charset="0"/>
              </a:rPr>
              <a:t>, PF and PF-AR changes 4~20x10</a:t>
            </a:r>
            <a:r>
              <a:rPr lang="en-US" altLang="ja-JP" sz="2200" baseline="30000" dirty="0" smtClean="0">
                <a:latin typeface="Arial Rounded MT Bold" charset="0"/>
              </a:rPr>
              <a:t>-6</a:t>
            </a:r>
            <a:r>
              <a:rPr lang="en-US" altLang="ja-JP" sz="2200" dirty="0" smtClean="0">
                <a:latin typeface="Arial Rounded MT Bold" charset="0"/>
              </a:rPr>
              <a:t> </a:t>
            </a:r>
          </a:p>
          <a:p>
            <a:r>
              <a:rPr lang="en-US" altLang="ja-JP" sz="2600" dirty="0" smtClean="0">
                <a:latin typeface="Arial Rounded MT Bold" charset="0"/>
              </a:rPr>
              <a:t>2bunches in a single pulse (50Hz)</a:t>
            </a:r>
          </a:p>
          <a:p>
            <a:pPr lvl="1"/>
            <a:r>
              <a:rPr lang="en-US" altLang="ja-JP" sz="2200" dirty="0" smtClean="0">
                <a:latin typeface="Arial Rounded MT Bold" charset="0"/>
              </a:rPr>
              <a:t>Separated by 96ns (common freq. 10.38MHz)</a:t>
            </a:r>
          </a:p>
          <a:p>
            <a:r>
              <a:rPr lang="en-US" altLang="ja-JP" sz="2600" dirty="0" smtClean="0">
                <a:latin typeface="Arial Rounded MT Bold" charset="0"/>
              </a:rPr>
              <a:t>Simultaneous top-up injections to 4 rings SuperKEKB HER/LER, PF and PF-AR, thru damping ring</a:t>
            </a:r>
          </a:p>
          <a:p>
            <a:pPr lvl="1"/>
            <a:r>
              <a:rPr lang="en-US" altLang="ja-JP" sz="2200" dirty="0" smtClean="0">
                <a:latin typeface="Arial Rounded MT Bold" charset="0"/>
              </a:rPr>
              <a:t>Common beam transport to KEKB and PF-AR will be upgraded</a:t>
            </a:r>
            <a:endParaRPr lang="en-US" altLang="ja-JP" sz="1700" dirty="0" smtClean="0">
              <a:latin typeface="Arial Rounded MT Bold" charset="0"/>
            </a:endParaRPr>
          </a:p>
        </p:txBody>
      </p:sp>
      <p:sp>
        <p:nvSpPr>
          <p:cNvPr id="24580" name="スライド番号プレースホルダ 3"/>
          <p:cNvSpPr>
            <a:spLocks noGrp="1"/>
          </p:cNvSpPr>
          <p:nvPr>
            <p:ph type="sldNum" sz="quarter" idx="10"/>
          </p:nvPr>
        </p:nvSpPr>
        <p:spPr>
          <a:noFill/>
        </p:spPr>
        <p:txBody>
          <a:bodyPr/>
          <a:lstStyle/>
          <a:p>
            <a:fld id="{39B02448-6F60-F24B-BD56-DBDE408DA736}" type="slidenum">
              <a:rPr lang="en-US" altLang="ja-JP" smtClean="0">
                <a:latin typeface="Arial Rounded MT Bold" charset="0"/>
                <a:ea typeface="Osaka" charset="-128"/>
                <a:cs typeface="Osaka" charset="-128"/>
              </a:rPr>
              <a:pPr/>
              <a:t>59</a:t>
            </a:fld>
            <a:endParaRPr lang="en-US" altLang="ja-JP" dirty="0" smtClean="0">
              <a:latin typeface="Arial Rounded MT Bold" charset="0"/>
              <a:ea typeface="Osaka" charset="-128"/>
              <a:cs typeface="Osaka" charset="-128"/>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タイトル 1"/>
          <p:cNvSpPr>
            <a:spLocks noGrp="1"/>
          </p:cNvSpPr>
          <p:nvPr>
            <p:ph type="title"/>
          </p:nvPr>
        </p:nvSpPr>
        <p:spPr/>
        <p:txBody>
          <a:bodyPr/>
          <a:lstStyle/>
          <a:p>
            <a:r>
              <a:rPr lang="en-US" altLang="ja-JP" dirty="0" smtClean="0">
                <a:latin typeface="Arial Rounded MT Bold" charset="0"/>
              </a:rPr>
              <a:t>KEK </a:t>
            </a:r>
            <a:r>
              <a:rPr lang="ja-JP" altLang="en-US" dirty="0" smtClean="0">
                <a:latin typeface="Arial Rounded MT Bold" charset="0"/>
              </a:rPr>
              <a:t>における制御</a:t>
            </a:r>
          </a:p>
        </p:txBody>
      </p:sp>
      <p:sp>
        <p:nvSpPr>
          <p:cNvPr id="28675" name="コンテンツ プレースホルダ 2"/>
          <p:cNvSpPr>
            <a:spLocks noGrp="1"/>
          </p:cNvSpPr>
          <p:nvPr>
            <p:ph idx="1"/>
          </p:nvPr>
        </p:nvSpPr>
        <p:spPr>
          <a:xfrm>
            <a:off x="177799" y="1260475"/>
            <a:ext cx="10348119" cy="5881688"/>
          </a:xfrm>
        </p:spPr>
        <p:txBody>
          <a:bodyPr/>
          <a:lstStyle/>
          <a:p>
            <a:r>
              <a:rPr lang="en-US" altLang="ja-JP" dirty="0" smtClean="0">
                <a:latin typeface="Arial Rounded MT Bold" charset="0"/>
              </a:rPr>
              <a:t>VME + Unix (1990</a:t>
            </a:r>
            <a:r>
              <a:rPr lang="ja-JP" altLang="en-US" dirty="0" smtClean="0">
                <a:latin typeface="Arial Rounded MT Bold" charset="0"/>
              </a:rPr>
              <a:t>年頃</a:t>
            </a:r>
            <a:r>
              <a:rPr lang="en-US" altLang="ja-JP" dirty="0" smtClean="0">
                <a:latin typeface="Arial Rounded MT Bold" charset="0"/>
              </a:rPr>
              <a:t>)</a:t>
            </a:r>
          </a:p>
          <a:p>
            <a:pPr lvl="1"/>
            <a:r>
              <a:rPr lang="en-US" altLang="ja-JP" dirty="0" smtClean="0">
                <a:latin typeface="Arial Rounded MT Bold" charset="0"/>
              </a:rPr>
              <a:t>Standard (EPICS) configuration</a:t>
            </a:r>
          </a:p>
          <a:p>
            <a:pPr lvl="2"/>
            <a:r>
              <a:rPr lang="ja-JP" altLang="en-US" dirty="0" smtClean="0">
                <a:latin typeface="Arial Rounded MT Bold" charset="0"/>
              </a:rPr>
              <a:t>複数のフィールドネットワークも利用</a:t>
            </a:r>
            <a:endParaRPr lang="en-US" altLang="ja-JP" dirty="0" smtClean="0">
              <a:latin typeface="Arial Rounded MT Bold" charset="0"/>
            </a:endParaRPr>
          </a:p>
          <a:p>
            <a:pPr lvl="4"/>
            <a:endParaRPr lang="en-US" altLang="ja-JP" dirty="0" smtClean="0">
              <a:latin typeface="Arial Rounded MT Bold" charset="0"/>
            </a:endParaRPr>
          </a:p>
          <a:p>
            <a:r>
              <a:rPr lang="en-US" altLang="ja-JP" dirty="0" smtClean="0">
                <a:latin typeface="Arial Rounded MT Bold" charset="0"/>
              </a:rPr>
              <a:t>Every controller on IP network (1995</a:t>
            </a:r>
            <a:r>
              <a:rPr lang="ja-JP" altLang="en-US" dirty="0" smtClean="0">
                <a:latin typeface="Arial Rounded MT Bold" charset="0"/>
              </a:rPr>
              <a:t>年以降</a:t>
            </a:r>
            <a:r>
              <a:rPr lang="en-US" altLang="ja-JP" dirty="0" smtClean="0">
                <a:latin typeface="Arial Rounded MT Bold" charset="0"/>
              </a:rPr>
              <a:t>)</a:t>
            </a:r>
          </a:p>
          <a:p>
            <a:pPr lvl="1"/>
            <a:r>
              <a:rPr lang="ja-JP" altLang="en-US" dirty="0" smtClean="0">
                <a:latin typeface="Arial Rounded MT Bold" charset="0"/>
              </a:rPr>
              <a:t>物理的に</a:t>
            </a:r>
            <a:r>
              <a:rPr lang="en-US" altLang="ja-JP" dirty="0" smtClean="0">
                <a:latin typeface="Arial Rounded MT Bold" charset="0"/>
              </a:rPr>
              <a:t>2</a:t>
            </a:r>
            <a:r>
              <a:rPr lang="ja-JP" altLang="en-US" dirty="0" smtClean="0">
                <a:latin typeface="Arial Rounded MT Bold" charset="0"/>
              </a:rPr>
              <a:t>階層、論理的には</a:t>
            </a:r>
            <a:r>
              <a:rPr lang="en-US" altLang="ja-JP" dirty="0" smtClean="0">
                <a:latin typeface="Arial Rounded MT Bold" charset="0"/>
              </a:rPr>
              <a:t>3</a:t>
            </a:r>
            <a:r>
              <a:rPr lang="ja-JP" altLang="en-US" dirty="0" smtClean="0">
                <a:latin typeface="Arial Rounded MT Bold" charset="0"/>
              </a:rPr>
              <a:t>階層</a:t>
            </a:r>
            <a:r>
              <a:rPr lang="en-US" altLang="ja-JP" dirty="0" smtClean="0">
                <a:latin typeface="Arial Rounded MT Bold" charset="0"/>
              </a:rPr>
              <a:t> </a:t>
            </a:r>
            <a:r>
              <a:rPr lang="en-US" altLang="ja-JP" sz="2400" dirty="0" smtClean="0">
                <a:latin typeface="Arial Rounded MT Bold" charset="0"/>
              </a:rPr>
              <a:t>(</a:t>
            </a:r>
            <a:r>
              <a:rPr lang="ja-JP" altLang="en-US" sz="2400" dirty="0" smtClean="0">
                <a:latin typeface="Arial Rounded MT Bold" charset="0"/>
              </a:rPr>
              <a:t>電子</a:t>
            </a:r>
            <a:r>
              <a:rPr lang="en-US" altLang="ja-JP" sz="2400" dirty="0" smtClean="0">
                <a:latin typeface="Arial Rounded MT Bold" charset="0"/>
              </a:rPr>
              <a:t>Linac, J-PARC )</a:t>
            </a:r>
            <a:endParaRPr lang="en-US" altLang="ja-JP" dirty="0" smtClean="0">
              <a:latin typeface="Arial Rounded MT Bold" charset="0"/>
            </a:endParaRPr>
          </a:p>
          <a:p>
            <a:pPr lvl="4"/>
            <a:endParaRPr lang="en-US" altLang="ja-JP" dirty="0" smtClean="0">
              <a:latin typeface="Arial Rounded MT Bold" charset="0"/>
            </a:endParaRPr>
          </a:p>
          <a:p>
            <a:r>
              <a:rPr lang="en-US" altLang="ja-JP" dirty="0" smtClean="0">
                <a:latin typeface="Arial Rounded MT Bold" charset="0"/>
              </a:rPr>
              <a:t>Every controller with EPICS IOC (2005</a:t>
            </a:r>
            <a:r>
              <a:rPr lang="ja-JP" altLang="en-US" dirty="0" smtClean="0">
                <a:latin typeface="Arial Rounded MT Bold" charset="0"/>
              </a:rPr>
              <a:t>年以降</a:t>
            </a:r>
            <a:r>
              <a:rPr lang="en-US" altLang="ja-JP" dirty="0" smtClean="0">
                <a:latin typeface="Arial Rounded MT Bold" charset="0"/>
              </a:rPr>
              <a:t>)</a:t>
            </a:r>
          </a:p>
          <a:p>
            <a:pPr lvl="1"/>
            <a:r>
              <a:rPr lang="en-US" altLang="ja-JP" dirty="0" smtClean="0">
                <a:latin typeface="Arial Rounded MT Bold" charset="0"/>
              </a:rPr>
              <a:t>Channel Access everywhere (CA Everywhere)</a:t>
            </a:r>
          </a:p>
          <a:p>
            <a:pPr lvl="2"/>
            <a:r>
              <a:rPr lang="ja-JP" altLang="en-US" dirty="0" smtClean="0">
                <a:latin typeface="Arial Rounded MT Bold" charset="0"/>
              </a:rPr>
              <a:t>長期保守・維持に有利</a:t>
            </a:r>
            <a:endParaRPr lang="en-US" altLang="ja-JP" dirty="0" smtClean="0">
              <a:latin typeface="Arial Rounded MT Bold" charset="0"/>
            </a:endParaRPr>
          </a:p>
          <a:p>
            <a:pPr lvl="2"/>
            <a:r>
              <a:rPr lang="ja-JP" altLang="en-US" dirty="0" smtClean="0">
                <a:latin typeface="Arial Rounded MT Bold" charset="0"/>
              </a:rPr>
              <a:t>多数の</a:t>
            </a:r>
            <a:r>
              <a:rPr lang="en-US" altLang="ja-JP" dirty="0" smtClean="0">
                <a:latin typeface="Arial Rounded MT Bold" charset="0"/>
              </a:rPr>
              <a:t> IOC </a:t>
            </a:r>
            <a:r>
              <a:rPr lang="ja-JP" altLang="en-US" dirty="0" smtClean="0">
                <a:latin typeface="Arial Rounded MT Bold" charset="0"/>
              </a:rPr>
              <a:t>を効率よく管理するために</a:t>
            </a:r>
            <a:r>
              <a:rPr lang="en-US" altLang="ja-JP" dirty="0" smtClean="0">
                <a:latin typeface="Arial Rounded MT Bold" charset="0"/>
              </a:rPr>
              <a:t> Network </a:t>
            </a:r>
            <a:r>
              <a:rPr lang="ja-JP" altLang="en-US" dirty="0" smtClean="0">
                <a:latin typeface="Arial Rounded MT Bold" charset="0"/>
              </a:rPr>
              <a:t>に工夫</a:t>
            </a:r>
            <a:endParaRPr lang="en-US" altLang="ja-JP" dirty="0" smtClean="0">
              <a:latin typeface="Arial Rounded MT Bold" charset="0"/>
            </a:endParaRPr>
          </a:p>
        </p:txBody>
      </p:sp>
      <p:sp>
        <p:nvSpPr>
          <p:cNvPr id="28676" name="スライド番号プレースホルダ 3"/>
          <p:cNvSpPr>
            <a:spLocks noGrp="1"/>
          </p:cNvSpPr>
          <p:nvPr>
            <p:ph type="sldNum" sz="quarter" idx="10"/>
          </p:nvPr>
        </p:nvSpPr>
        <p:spPr>
          <a:noFill/>
        </p:spPr>
        <p:txBody>
          <a:bodyPr/>
          <a:lstStyle/>
          <a:p>
            <a:fld id="{BF9EDFC7-DBA0-7746-9861-6343181632B6}" type="slidenum">
              <a:rPr lang="en-US" altLang="ja-JP" smtClean="0">
                <a:latin typeface="Arial Rounded MT Bold" charset="0"/>
                <a:ea typeface="Osaka" charset="-128"/>
                <a:cs typeface="Osaka" charset="-128"/>
              </a:rPr>
              <a:pPr/>
              <a:t>6</a:t>
            </a:fld>
            <a:endParaRPr lang="en-US" altLang="ja-JP" dirty="0" smtClean="0">
              <a:latin typeface="Arial Rounded MT Bold" charset="0"/>
              <a:ea typeface="Osaka" charset="-128"/>
              <a:cs typeface="Osaka" charset="-128"/>
            </a:endParaRPr>
          </a:p>
        </p:txBody>
      </p:sp>
      <p:sp>
        <p:nvSpPr>
          <p:cNvPr id="5" name="下矢印 4"/>
          <p:cNvSpPr/>
          <p:nvPr/>
        </p:nvSpPr>
        <p:spPr>
          <a:xfrm>
            <a:off x="1687513" y="2905125"/>
            <a:ext cx="609600" cy="4572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6" name="下矢印 5"/>
          <p:cNvSpPr/>
          <p:nvPr/>
        </p:nvSpPr>
        <p:spPr>
          <a:xfrm>
            <a:off x="1687513" y="4467225"/>
            <a:ext cx="609600" cy="45720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スライド番号プレースホルダ 3"/>
          <p:cNvSpPr>
            <a:spLocks noGrp="1"/>
          </p:cNvSpPr>
          <p:nvPr>
            <p:ph type="sldNum" sz="quarter" idx="10"/>
          </p:nvPr>
        </p:nvSpPr>
        <p:spPr>
          <a:noFill/>
        </p:spPr>
        <p:txBody>
          <a:bodyPr/>
          <a:lstStyle/>
          <a:p>
            <a:fld id="{64D92B93-D0CA-524F-AF3D-16A378A6DF02}" type="slidenum">
              <a:rPr lang="en-US" altLang="ja-JP">
                <a:latin typeface="Arial Rounded MT Bold" charset="0"/>
                <a:ea typeface="Osaka" charset="-128"/>
                <a:cs typeface="Osaka" charset="-128"/>
              </a:rPr>
              <a:pPr/>
              <a:t>60</a:t>
            </a:fld>
            <a:endParaRPr lang="en-US" altLang="ja-JP" dirty="0">
              <a:latin typeface="Arial Rounded MT Bold" charset="0"/>
              <a:ea typeface="Osaka" charset="-128"/>
              <a:cs typeface="Osaka" charset="-128"/>
            </a:endParaRPr>
          </a:p>
        </p:txBody>
      </p:sp>
      <p:sp>
        <p:nvSpPr>
          <p:cNvPr id="34819" name="Rectangle 2"/>
          <p:cNvSpPr>
            <a:spLocks noGrp="1" noChangeArrowheads="1"/>
          </p:cNvSpPr>
          <p:nvPr>
            <p:ph type="title"/>
          </p:nvPr>
        </p:nvSpPr>
        <p:spPr/>
        <p:txBody>
          <a:bodyPr/>
          <a:lstStyle/>
          <a:p>
            <a:r>
              <a:rPr lang="en-US" altLang="ja-JP" dirty="0">
                <a:latin typeface="Arial Rounded MT Bold" charset="0"/>
              </a:rPr>
              <a:t>Fast Controls</a:t>
            </a:r>
          </a:p>
        </p:txBody>
      </p:sp>
      <p:sp>
        <p:nvSpPr>
          <p:cNvPr id="26628" name="Rectangle 3"/>
          <p:cNvSpPr>
            <a:spLocks noGrp="1" noChangeArrowheads="1"/>
          </p:cNvSpPr>
          <p:nvPr>
            <p:ph type="body" idx="1"/>
          </p:nvPr>
        </p:nvSpPr>
        <p:spPr>
          <a:xfrm>
            <a:off x="177800" y="1260479"/>
            <a:ext cx="10244138" cy="5881688"/>
          </a:xfrm>
        </p:spPr>
        <p:txBody>
          <a:bodyPr/>
          <a:lstStyle/>
          <a:p>
            <a:pPr marL="0" indent="0">
              <a:lnSpc>
                <a:spcPct val="90000"/>
              </a:lnSpc>
              <a:buFont typeface="Wingdings" pitchFamily="-112" charset="2"/>
              <a:buChar char="u"/>
              <a:defRPr/>
            </a:pPr>
            <a:r>
              <a:rPr lang="en-US" altLang="ja-JP" sz="3000" dirty="0"/>
              <a:t>~</a:t>
            </a:r>
            <a:r>
              <a:rPr lang="en-US" altLang="ja-JP" sz="3000" dirty="0" smtClean="0"/>
              <a:t>150 </a:t>
            </a:r>
            <a:r>
              <a:rPr lang="en-US" altLang="ja-JP" sz="3000" dirty="0"/>
              <a:t>parameter switching within 20ms</a:t>
            </a:r>
          </a:p>
          <a:p>
            <a:pPr marL="203147" lvl="1" indent="0">
              <a:lnSpc>
                <a:spcPct val="90000"/>
              </a:lnSpc>
              <a:buFont typeface="Wingdings" pitchFamily="-112" charset="2"/>
              <a:buChar char="v"/>
              <a:defRPr/>
            </a:pPr>
            <a:r>
              <a:rPr lang="en-US" altLang="ja-JP" sz="2600" dirty="0"/>
              <a:t>Keep most of magnet fields with compatible optics</a:t>
            </a:r>
          </a:p>
          <a:p>
            <a:pPr marL="203147" lvl="1" indent="0">
              <a:lnSpc>
                <a:spcPct val="90000"/>
              </a:lnSpc>
              <a:buFont typeface="Wingdings" pitchFamily="-112" charset="2"/>
              <a:buChar char="v"/>
              <a:defRPr/>
            </a:pPr>
            <a:r>
              <a:rPr lang="en-US" altLang="ja-JP" sz="2600" dirty="0"/>
              <a:t>Control llrf to change energy</a:t>
            </a:r>
          </a:p>
          <a:p>
            <a:pPr lvl="5">
              <a:lnSpc>
                <a:spcPct val="90000"/>
              </a:lnSpc>
              <a:defRPr/>
            </a:pPr>
            <a:endParaRPr lang="en-US" altLang="ja-JP" sz="1500" dirty="0"/>
          </a:p>
          <a:p>
            <a:pPr marL="0" indent="0">
              <a:lnSpc>
                <a:spcPct val="90000"/>
              </a:lnSpc>
              <a:buFont typeface="Wingdings" pitchFamily="-112" charset="2"/>
              <a:buChar char="u"/>
              <a:defRPr/>
            </a:pPr>
            <a:r>
              <a:rPr lang="en-US" altLang="ja-JP" sz="3000" dirty="0"/>
              <a:t>Pulsed magnet triggers and delays</a:t>
            </a:r>
          </a:p>
          <a:p>
            <a:pPr marL="203147" lvl="1" indent="0">
              <a:lnSpc>
                <a:spcPct val="90000"/>
              </a:lnSpc>
              <a:buFont typeface="Wingdings" pitchFamily="-112" charset="2"/>
              <a:buChar char="v"/>
              <a:defRPr/>
            </a:pPr>
            <a:r>
              <a:rPr lang="en-US" altLang="ja-JP" sz="2600" dirty="0"/>
              <a:t>Delays to keep the constant rate for certain power-supplies</a:t>
            </a:r>
          </a:p>
          <a:p>
            <a:pPr marL="0" indent="0">
              <a:lnSpc>
                <a:spcPct val="90000"/>
              </a:lnSpc>
              <a:buFont typeface="Wingdings" pitchFamily="-112" charset="2"/>
              <a:buChar char="u"/>
              <a:defRPr/>
            </a:pPr>
            <a:r>
              <a:rPr lang="en-US" altLang="ja-JP" sz="3000" dirty="0"/>
              <a:t>LLRF phases and delays</a:t>
            </a:r>
          </a:p>
          <a:p>
            <a:pPr marL="0" indent="0">
              <a:lnSpc>
                <a:spcPct val="90000"/>
              </a:lnSpc>
              <a:buFont typeface="Wingdings" pitchFamily="-112" charset="2"/>
              <a:buChar char="u"/>
              <a:defRPr/>
            </a:pPr>
            <a:r>
              <a:rPr lang="en-US" altLang="ja-JP" sz="3000" dirty="0"/>
              <a:t>Gun voltage and fine </a:t>
            </a:r>
            <a:r>
              <a:rPr lang="en-US" altLang="ja-JP" sz="3000" dirty="0" smtClean="0"/>
              <a:t>delay</a:t>
            </a:r>
          </a:p>
          <a:p>
            <a:pPr marL="0" indent="0">
              <a:lnSpc>
                <a:spcPct val="90000"/>
              </a:lnSpc>
              <a:buFont typeface="Wingdings" pitchFamily="-112" charset="2"/>
              <a:buChar char="u"/>
              <a:defRPr/>
            </a:pPr>
            <a:r>
              <a:rPr lang="en-US" altLang="ja-JP" sz="3000" dirty="0" smtClean="0"/>
              <a:t>Interface to bucket selection, etc</a:t>
            </a:r>
            <a:endParaRPr lang="en-US" altLang="ja-JP" sz="2600" dirty="0" smtClean="0"/>
          </a:p>
          <a:p>
            <a:pPr lvl="5">
              <a:lnSpc>
                <a:spcPct val="90000"/>
              </a:lnSpc>
              <a:defRPr/>
            </a:pPr>
            <a:endParaRPr lang="en-US" altLang="ja-JP" sz="1500" dirty="0" smtClean="0"/>
          </a:p>
          <a:p>
            <a:pPr marL="0" indent="0">
              <a:lnSpc>
                <a:spcPct val="90000"/>
              </a:lnSpc>
              <a:buFont typeface="Wingdings" pitchFamily="-112" charset="2"/>
              <a:buChar char="u"/>
              <a:defRPr/>
            </a:pPr>
            <a:r>
              <a:rPr lang="en-US" altLang="ja-JP" sz="3000" dirty="0" smtClean="0"/>
              <a:t>(Ethernet</a:t>
            </a:r>
            <a:r>
              <a:rPr lang="en-US" altLang="ja-JP" sz="3000" dirty="0"/>
              <a:t>-based controls are not reliable </a:t>
            </a:r>
            <a:r>
              <a:rPr lang="en-US" altLang="ja-JP" sz="3000" dirty="0" smtClean="0"/>
              <a:t>enough?)</a:t>
            </a:r>
          </a:p>
          <a:p>
            <a:pPr marL="0" indent="0">
              <a:lnSpc>
                <a:spcPct val="90000"/>
              </a:lnSpc>
              <a:buFont typeface="Wingdings" pitchFamily="-112" charset="2"/>
              <a:buChar char="u"/>
              <a:defRPr/>
            </a:pPr>
            <a:r>
              <a:rPr lang="en-US" altLang="ja-JP" sz="3000" dirty="0"/>
              <a:t>FPGA and fiber-optic RocketIO might be the way ?</a:t>
            </a:r>
          </a:p>
        </p:txBody>
      </p:sp>
    </p:spTree>
  </p:cSld>
  <p:clrMapOvr>
    <a:masterClrMapping/>
  </p:clrMapOvr>
  <p:transition>
    <p:fade/>
  </p:transition>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スライド番号プレースホルダ 3"/>
          <p:cNvSpPr>
            <a:spLocks noGrp="1"/>
          </p:cNvSpPr>
          <p:nvPr>
            <p:ph type="sldNum" sz="quarter" idx="10"/>
          </p:nvPr>
        </p:nvSpPr>
        <p:spPr>
          <a:noFill/>
        </p:spPr>
        <p:txBody>
          <a:bodyPr/>
          <a:lstStyle/>
          <a:p>
            <a:fld id="{B4983194-AE13-D74C-BD74-E656D2C44664}" type="slidenum">
              <a:rPr lang="en-US" altLang="ja-JP">
                <a:latin typeface="Arial Rounded MT Bold" charset="0"/>
                <a:ea typeface="Osaka" charset="-128"/>
                <a:cs typeface="Osaka" charset="-128"/>
              </a:rPr>
              <a:pPr/>
              <a:t>61</a:t>
            </a:fld>
            <a:endParaRPr lang="en-US" altLang="ja-JP" dirty="0">
              <a:latin typeface="Arial Rounded MT Bold" charset="0"/>
              <a:ea typeface="Osaka" charset="-128"/>
              <a:cs typeface="Osaka" charset="-128"/>
            </a:endParaRPr>
          </a:p>
        </p:txBody>
      </p:sp>
      <p:sp>
        <p:nvSpPr>
          <p:cNvPr id="39939" name="Rectangle 2"/>
          <p:cNvSpPr>
            <a:spLocks noGrp="1" noChangeArrowheads="1"/>
          </p:cNvSpPr>
          <p:nvPr>
            <p:ph type="title"/>
          </p:nvPr>
        </p:nvSpPr>
        <p:spPr/>
        <p:txBody>
          <a:bodyPr/>
          <a:lstStyle/>
          <a:p>
            <a:r>
              <a:rPr lang="en-US" altLang="ja-JP" dirty="0">
                <a:latin typeface="Arial Rounded MT Bold" charset="0"/>
              </a:rPr>
              <a:t>Event System</a:t>
            </a:r>
          </a:p>
        </p:txBody>
      </p:sp>
      <p:sp>
        <p:nvSpPr>
          <p:cNvPr id="39940" name="Rectangle 3"/>
          <p:cNvSpPr>
            <a:spLocks noGrp="1" noChangeArrowheads="1"/>
          </p:cNvSpPr>
          <p:nvPr>
            <p:ph type="body" idx="1"/>
          </p:nvPr>
        </p:nvSpPr>
        <p:spPr/>
        <p:txBody>
          <a:bodyPr/>
          <a:lstStyle/>
          <a:p>
            <a:pPr marL="0" indent="0">
              <a:lnSpc>
                <a:spcPct val="90000"/>
              </a:lnSpc>
            </a:pPr>
            <a:r>
              <a:rPr lang="en-US" altLang="ja-JP" sz="2600" dirty="0">
                <a:latin typeface="Arial Rounded MT Bold" charset="0"/>
              </a:rPr>
              <a:t>Simultaneous Injection </a:t>
            </a:r>
          </a:p>
          <a:p>
            <a:pPr lvl="1" indent="0">
              <a:lnSpc>
                <a:spcPct val="90000"/>
              </a:lnSpc>
            </a:pPr>
            <a:r>
              <a:rPr lang="en-US" altLang="ja-JP" sz="2200" dirty="0">
                <a:latin typeface="Arial Rounded MT Bold" charset="0"/>
              </a:rPr>
              <a:t>to KEKB-HER, KEKB-LER, and PF, PF-AR</a:t>
            </a:r>
          </a:p>
          <a:p>
            <a:pPr lvl="1" indent="0">
              <a:lnSpc>
                <a:spcPct val="90000"/>
              </a:lnSpc>
            </a:pPr>
            <a:r>
              <a:rPr lang="en-US" altLang="ja-JP" sz="2200" dirty="0">
                <a:latin typeface="Arial Rounded MT Bold" charset="0"/>
              </a:rPr>
              <a:t>2.5GeV to</a:t>
            </a:r>
            <a:r>
              <a:rPr lang="en-US" altLang="ja-JP" sz="2200" dirty="0" smtClean="0">
                <a:latin typeface="Arial Rounded MT Bold" charset="0"/>
              </a:rPr>
              <a:t> 7GeV</a:t>
            </a:r>
            <a:r>
              <a:rPr lang="en-US" altLang="ja-JP" sz="2200" dirty="0">
                <a:latin typeface="Arial Rounded MT Bold" charset="0"/>
              </a:rPr>
              <a:t>, 0.1nC to 10nC</a:t>
            </a:r>
          </a:p>
          <a:p>
            <a:pPr marL="0" indent="0">
              <a:lnSpc>
                <a:spcPct val="90000"/>
              </a:lnSpc>
            </a:pPr>
            <a:r>
              <a:rPr lang="en-US" altLang="ja-JP" sz="2600" dirty="0">
                <a:latin typeface="Arial Rounded MT Bold" charset="0"/>
              </a:rPr>
              <a:t>Stable stored beam current at</a:t>
            </a:r>
            <a:r>
              <a:rPr lang="en-US" altLang="ja-JP" sz="2600" dirty="0" smtClean="0">
                <a:latin typeface="Arial Rounded MT Bold" charset="0"/>
              </a:rPr>
              <a:t> four </a:t>
            </a:r>
            <a:r>
              <a:rPr lang="en-US" altLang="ja-JP" sz="2600" dirty="0">
                <a:latin typeface="Arial Rounded MT Bold" charset="0"/>
              </a:rPr>
              <a:t>rings</a:t>
            </a:r>
          </a:p>
          <a:p>
            <a:pPr lvl="1" indent="0">
              <a:lnSpc>
                <a:spcPct val="90000"/>
              </a:lnSpc>
            </a:pPr>
            <a:r>
              <a:rPr lang="en-US" altLang="ja-JP" sz="2200" dirty="0">
                <a:latin typeface="Arial Rounded MT Bold" charset="0"/>
              </a:rPr>
              <a:t>Should improve collision </a:t>
            </a:r>
            <a:r>
              <a:rPr lang="en-US" altLang="ja-JP" sz="2200" dirty="0" smtClean="0">
                <a:latin typeface="Arial Rounded MT Bold" charset="0"/>
              </a:rPr>
              <a:t>tuning in SuperKEKB</a:t>
            </a:r>
          </a:p>
          <a:p>
            <a:pPr lvl="1" indent="0">
              <a:lnSpc>
                <a:spcPct val="90000"/>
              </a:lnSpc>
            </a:pPr>
            <a:r>
              <a:rPr lang="en-US" altLang="ja-JP" sz="2200" dirty="0">
                <a:latin typeface="Arial Rounded MT Bold" charset="0"/>
              </a:rPr>
              <a:t>Should improve the quality of experimental data at</a:t>
            </a:r>
            <a:r>
              <a:rPr lang="en-US" altLang="ja-JP" sz="2200" dirty="0" smtClean="0">
                <a:latin typeface="Arial Rounded MT Bold" charset="0"/>
              </a:rPr>
              <a:t> light sources</a:t>
            </a:r>
          </a:p>
          <a:p>
            <a:pPr marL="0" indent="0">
              <a:lnSpc>
                <a:spcPct val="90000"/>
              </a:lnSpc>
            </a:pPr>
            <a:r>
              <a:rPr lang="en-US" altLang="ja-JP" sz="2600" dirty="0">
                <a:latin typeface="Arial Rounded MT Bold" charset="0"/>
              </a:rPr>
              <a:t>Fast switching of many device parameters</a:t>
            </a:r>
          </a:p>
          <a:p>
            <a:pPr lvl="1" indent="0">
              <a:lnSpc>
                <a:spcPct val="90000"/>
              </a:lnSpc>
            </a:pPr>
            <a:r>
              <a:rPr lang="en-US" altLang="ja-JP" sz="2200" dirty="0">
                <a:latin typeface="Arial Rounded MT Bold" charset="0"/>
              </a:rPr>
              <a:t>In 20ms / 50Hz</a:t>
            </a:r>
          </a:p>
          <a:p>
            <a:pPr lvl="1" indent="0">
              <a:lnSpc>
                <a:spcPct val="90000"/>
              </a:lnSpc>
            </a:pPr>
            <a:r>
              <a:rPr lang="en-US" altLang="ja-JP" sz="2200" dirty="0">
                <a:latin typeface="Arial Rounded MT Bold" charset="0"/>
              </a:rPr>
              <a:t>Should be reliable because beam power is much different</a:t>
            </a:r>
          </a:p>
          <a:p>
            <a:pPr marL="0" indent="0">
              <a:lnSpc>
                <a:spcPct val="90000"/>
              </a:lnSpc>
            </a:pPr>
            <a:r>
              <a:rPr lang="en-US" altLang="ja-JP" sz="2600" dirty="0">
                <a:latin typeface="Arial Rounded MT Bold" charset="0"/>
              </a:rPr>
              <a:t>MRF Series 230 Event Generator / Receiver</a:t>
            </a:r>
          </a:p>
          <a:p>
            <a:pPr lvl="1" indent="0">
              <a:lnSpc>
                <a:spcPct val="90000"/>
              </a:lnSpc>
            </a:pPr>
            <a:r>
              <a:rPr lang="en-US" altLang="ja-JP" sz="2200" dirty="0">
                <a:latin typeface="Arial Rounded MT Bold" charset="0"/>
              </a:rPr>
              <a:t>VxWorks 5.5.1, MVME5500 </a:t>
            </a:r>
            <a:r>
              <a:rPr lang="en-US" altLang="ja-JP" sz="1500" dirty="0">
                <a:latin typeface="Arial Rounded MT Bold" charset="0"/>
              </a:rPr>
              <a:t>(Originally with RTEMS but…)</a:t>
            </a:r>
          </a:p>
          <a:p>
            <a:pPr lvl="1" indent="0">
              <a:lnSpc>
                <a:spcPct val="90000"/>
              </a:lnSpc>
            </a:pPr>
            <a:r>
              <a:rPr lang="en-US" altLang="ja-JP" sz="2200" dirty="0">
                <a:latin typeface="Arial Rounded MT Bold" charset="0"/>
              </a:rPr>
              <a:t>Timing precision less than 10ps is sufficient </a:t>
            </a:r>
            <a:r>
              <a:rPr lang="en-US" altLang="ja-JP" sz="1500" dirty="0">
                <a:latin typeface="Arial Rounded MT Bold" charset="0"/>
              </a:rPr>
              <a:t>(TD4 provides 3ps)</a:t>
            </a:r>
            <a:endParaRPr lang="en-US" altLang="ja-JP" sz="2200" dirty="0">
              <a:latin typeface="Arial Rounded MT Bold" charset="0"/>
            </a:endParaRPr>
          </a:p>
          <a:p>
            <a:pPr lvl="1" indent="0">
              <a:lnSpc>
                <a:spcPct val="90000"/>
              </a:lnSpc>
            </a:pPr>
            <a:r>
              <a:rPr lang="en-US" altLang="ja-JP" sz="2200" dirty="0">
                <a:latin typeface="Arial Rounded MT Bold" charset="0"/>
              </a:rPr>
              <a:t>Multi-mode fiber, and single-mode fiber for longer distance</a:t>
            </a:r>
          </a:p>
          <a:p>
            <a:pPr lvl="1" indent="0">
              <a:lnSpc>
                <a:spcPct val="90000"/>
              </a:lnSpc>
            </a:pPr>
            <a:endParaRPr lang="ja-JP" altLang="en-US" sz="2200" dirty="0">
              <a:latin typeface="Arial Rounded MT Bold" charset="0"/>
            </a:endParaRPr>
          </a:p>
        </p:txBody>
      </p:sp>
    </p:spTree>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タイトル 1"/>
          <p:cNvSpPr>
            <a:spLocks noGrp="1"/>
          </p:cNvSpPr>
          <p:nvPr>
            <p:ph type="title"/>
          </p:nvPr>
        </p:nvSpPr>
        <p:spPr/>
        <p:txBody>
          <a:bodyPr/>
          <a:lstStyle/>
          <a:p>
            <a:r>
              <a:rPr lang="en-US" altLang="ja-JP" dirty="0" smtClean="0">
                <a:latin typeface="Arial Rounded MT Bold" charset="0"/>
              </a:rPr>
              <a:t>Event Manipulation</a:t>
            </a:r>
            <a:endParaRPr lang="ja-JP" altLang="en-US" smtClean="0">
              <a:latin typeface="Arial Rounded MT Bold" charset="0"/>
            </a:endParaRPr>
          </a:p>
        </p:txBody>
      </p:sp>
      <p:sp>
        <p:nvSpPr>
          <p:cNvPr id="51203" name="スライド番号プレースホルダ 3"/>
          <p:cNvSpPr>
            <a:spLocks noGrp="1"/>
          </p:cNvSpPr>
          <p:nvPr>
            <p:ph type="sldNum" sz="quarter" idx="10"/>
          </p:nvPr>
        </p:nvSpPr>
        <p:spPr>
          <a:noFill/>
        </p:spPr>
        <p:txBody>
          <a:bodyPr/>
          <a:lstStyle/>
          <a:p>
            <a:fld id="{66901472-310A-014A-8A3F-EFB346017004}" type="slidenum">
              <a:rPr lang="en-US" altLang="ja-JP">
                <a:latin typeface="Arial Rounded MT Bold" charset="0"/>
                <a:ea typeface="Osaka" charset="-128"/>
                <a:cs typeface="Osaka" charset="-128"/>
              </a:rPr>
              <a:pPr/>
              <a:t>62</a:t>
            </a:fld>
            <a:endParaRPr lang="en-US" altLang="ja-JP" dirty="0">
              <a:latin typeface="Arial Rounded MT Bold" charset="0"/>
              <a:ea typeface="Osaka" charset="-128"/>
              <a:cs typeface="Osaka" charset="-128"/>
            </a:endParaRPr>
          </a:p>
        </p:txBody>
      </p:sp>
      <p:sp>
        <p:nvSpPr>
          <p:cNvPr id="5" name="正方形/長方形 4"/>
          <p:cNvSpPr/>
          <p:nvPr/>
        </p:nvSpPr>
        <p:spPr>
          <a:xfrm>
            <a:off x="657225" y="1260475"/>
            <a:ext cx="3289300" cy="504825"/>
          </a:xfrm>
          <a:prstGeom prst="rect">
            <a:avLst/>
          </a:prstGeom>
          <a:noFill/>
        </p:spPr>
        <p:style>
          <a:lnRef idx="1">
            <a:schemeClr val="accent1"/>
          </a:lnRef>
          <a:fillRef idx="3">
            <a:schemeClr val="accent1"/>
          </a:fillRef>
          <a:effectRef idx="2">
            <a:schemeClr val="accent1"/>
          </a:effectRef>
          <a:fontRef idx="minor">
            <a:schemeClr val="lt1"/>
          </a:fontRef>
        </p:style>
        <p:txBody>
          <a:bodyPr lIns="99540" tIns="49770" rIns="99540" bIns="49770" anchor="ctr"/>
          <a:lstStyle/>
          <a:p>
            <a:pPr algn="ctr">
              <a:defRPr/>
            </a:pPr>
            <a:r>
              <a:rPr lang="en-US" altLang="ja-JP" sz="2200" dirty="0">
                <a:solidFill>
                  <a:srgbClr val="000090"/>
                </a:solidFill>
              </a:rPr>
              <a:t>Human Operator</a:t>
            </a:r>
            <a:endParaRPr lang="ja-JP" altLang="en-US" sz="2200" dirty="0">
              <a:solidFill>
                <a:srgbClr val="000090"/>
              </a:solidFill>
            </a:endParaRPr>
          </a:p>
        </p:txBody>
      </p:sp>
      <p:sp>
        <p:nvSpPr>
          <p:cNvPr id="51205" name="テキスト ボックス 5"/>
          <p:cNvSpPr txBox="1">
            <a:spLocks noChangeArrowheads="1"/>
          </p:cNvSpPr>
          <p:nvPr/>
        </p:nvSpPr>
        <p:spPr bwMode="auto">
          <a:xfrm>
            <a:off x="904875" y="2079625"/>
            <a:ext cx="9126538" cy="1670050"/>
          </a:xfrm>
          <a:prstGeom prst="rect">
            <a:avLst/>
          </a:prstGeom>
          <a:noFill/>
          <a:ln w="12700">
            <a:solidFill>
              <a:srgbClr val="00E6CC"/>
            </a:solidFill>
            <a:round/>
            <a:headEnd/>
            <a:tailEnd/>
          </a:ln>
        </p:spPr>
        <p:txBody>
          <a:bodyPr lIns="99540" tIns="49770" rIns="99540" bIns="49770">
            <a:prstTxWarp prst="textNoShape">
              <a:avLst/>
            </a:prstTxWarp>
            <a:spAutoFit/>
          </a:bodyPr>
          <a:lstStyle/>
          <a:p>
            <a:r>
              <a:rPr lang="en-US" altLang="ja-JP" sz="2200" dirty="0">
                <a:solidFill>
                  <a:srgbClr val="600000"/>
                </a:solidFill>
                <a:latin typeface="Arial Rounded MT Bold" charset="0"/>
              </a:rPr>
              <a:t>Arbitrate and Generate Beam Mode Pattern (in PythonTk)</a:t>
            </a:r>
            <a:endParaRPr lang="en-US" altLang="ja-JP" sz="2000" dirty="0">
              <a:solidFill>
                <a:srgbClr val="600000"/>
              </a:solidFill>
              <a:latin typeface="Arial Rounded MT Bold" charset="0"/>
            </a:endParaRPr>
          </a:p>
          <a:p>
            <a:r>
              <a:rPr lang="en-US" altLang="ja-JP" sz="2000" dirty="0">
                <a:solidFill>
                  <a:srgbClr val="600000"/>
                </a:solidFill>
                <a:latin typeface="Arial Rounded MT Bold" charset="0"/>
              </a:rPr>
              <a:t>	considering priorities of the rings</a:t>
            </a:r>
          </a:p>
          <a:p>
            <a:r>
              <a:rPr lang="en-US" altLang="ja-JP" sz="2000" dirty="0">
                <a:solidFill>
                  <a:srgbClr val="600000"/>
                </a:solidFill>
                <a:latin typeface="Arial Rounded MT Bold" charset="0"/>
              </a:rPr>
              <a:t>	equalizing pulsed power supply interval</a:t>
            </a:r>
          </a:p>
          <a:p>
            <a:r>
              <a:rPr lang="en-US" altLang="ja-JP" sz="2000" dirty="0">
                <a:solidFill>
                  <a:srgbClr val="600000"/>
                </a:solidFill>
                <a:latin typeface="Arial Rounded MT Bold" charset="0"/>
              </a:rPr>
              <a:t>	in 4 arrays (waveforms) of length 2 (40ms) to 500 (10s)</a:t>
            </a:r>
          </a:p>
          <a:p>
            <a:r>
              <a:rPr lang="en-US" altLang="ja-JP" sz="2000" dirty="0">
                <a:solidFill>
                  <a:srgbClr val="600000"/>
                </a:solidFill>
                <a:latin typeface="Arial Rounded MT Bold" charset="0"/>
              </a:rPr>
              <a:t>	each element corresponds to a 20-ms time slot and a beam mode </a:t>
            </a:r>
            <a:endParaRPr lang="ja-JP" altLang="en-US" sz="2000" dirty="0">
              <a:solidFill>
                <a:srgbClr val="600000"/>
              </a:solidFill>
              <a:latin typeface="Arial Rounded MT Bold" charset="0"/>
            </a:endParaRPr>
          </a:p>
        </p:txBody>
      </p:sp>
      <p:sp>
        <p:nvSpPr>
          <p:cNvPr id="7" name="正方形/長方形 6"/>
          <p:cNvSpPr/>
          <p:nvPr/>
        </p:nvSpPr>
        <p:spPr>
          <a:xfrm>
            <a:off x="4357688" y="1260475"/>
            <a:ext cx="3452812" cy="504825"/>
          </a:xfrm>
          <a:prstGeom prst="rect">
            <a:avLst/>
          </a:prstGeom>
          <a:noFill/>
        </p:spPr>
        <p:style>
          <a:lnRef idx="1">
            <a:schemeClr val="accent1"/>
          </a:lnRef>
          <a:fillRef idx="3">
            <a:schemeClr val="accent1"/>
          </a:fillRef>
          <a:effectRef idx="2">
            <a:schemeClr val="accent1"/>
          </a:effectRef>
          <a:fontRef idx="minor">
            <a:schemeClr val="lt1"/>
          </a:fontRef>
        </p:style>
        <p:txBody>
          <a:bodyPr lIns="99540" tIns="49770" rIns="99540" bIns="49770" anchor="ctr"/>
          <a:lstStyle/>
          <a:p>
            <a:pPr algn="ctr">
              <a:defRPr/>
            </a:pPr>
            <a:r>
              <a:rPr lang="en-US" altLang="ja-JP" sz="2200" dirty="0">
                <a:solidFill>
                  <a:srgbClr val="000090"/>
                </a:solidFill>
              </a:rPr>
              <a:t>Injection Programs</a:t>
            </a:r>
            <a:endParaRPr lang="ja-JP" altLang="en-US" sz="2200" dirty="0">
              <a:solidFill>
                <a:srgbClr val="000090"/>
              </a:solidFill>
            </a:endParaRPr>
          </a:p>
        </p:txBody>
      </p:sp>
      <p:cxnSp>
        <p:nvCxnSpPr>
          <p:cNvPr id="9" name="直線矢印コネクタ 8"/>
          <p:cNvCxnSpPr>
            <a:stCxn id="5" idx="2"/>
          </p:cNvCxnSpPr>
          <p:nvPr/>
        </p:nvCxnSpPr>
        <p:spPr>
          <a:xfrm rot="16200000" flipH="1">
            <a:off x="2338387" y="1747838"/>
            <a:ext cx="315913" cy="3889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直線矢印コネクタ 10"/>
          <p:cNvCxnSpPr>
            <a:stCxn id="7" idx="2"/>
          </p:cNvCxnSpPr>
          <p:nvPr/>
        </p:nvCxnSpPr>
        <p:spPr>
          <a:xfrm rot="5400000">
            <a:off x="5732462" y="1728788"/>
            <a:ext cx="315913" cy="3889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1209" name="テキスト ボックス 12"/>
          <p:cNvSpPr txBox="1">
            <a:spLocks noChangeArrowheads="1"/>
          </p:cNvSpPr>
          <p:nvPr/>
        </p:nvSpPr>
        <p:spPr bwMode="auto">
          <a:xfrm>
            <a:off x="904875" y="4097338"/>
            <a:ext cx="9126538" cy="1362075"/>
          </a:xfrm>
          <a:prstGeom prst="rect">
            <a:avLst/>
          </a:prstGeom>
          <a:noFill/>
          <a:ln w="12700">
            <a:solidFill>
              <a:srgbClr val="00E6CC"/>
            </a:solidFill>
            <a:round/>
            <a:headEnd/>
            <a:tailEnd/>
          </a:ln>
        </p:spPr>
        <p:txBody>
          <a:bodyPr lIns="99540" tIns="49770" rIns="99540" bIns="49770">
            <a:prstTxWarp prst="textNoShape">
              <a:avLst/>
            </a:prstTxWarp>
            <a:spAutoFit/>
          </a:bodyPr>
          <a:lstStyle/>
          <a:p>
            <a:r>
              <a:rPr lang="en-US" altLang="ja-JP" sz="2200" dirty="0">
                <a:solidFill>
                  <a:srgbClr val="006000"/>
                </a:solidFill>
                <a:latin typeface="Arial Rounded MT Bold" charset="0"/>
              </a:rPr>
              <a:t>Generate Events for the Next 20-ms Time Slot (in Event Generator)</a:t>
            </a:r>
            <a:endParaRPr lang="en-US" altLang="ja-JP" sz="2000" dirty="0">
              <a:solidFill>
                <a:srgbClr val="006000"/>
              </a:solidFill>
              <a:latin typeface="Arial Rounded MT Bold" charset="0"/>
            </a:endParaRPr>
          </a:p>
          <a:p>
            <a:r>
              <a:rPr lang="en-US" altLang="ja-JP" sz="2000" dirty="0">
                <a:solidFill>
                  <a:srgbClr val="006000"/>
                </a:solidFill>
                <a:latin typeface="Arial Rounded MT Bold" charset="0"/>
              </a:rPr>
              <a:t>	reading two consecutive elements from the beam mode pattern</a:t>
            </a:r>
          </a:p>
          <a:p>
            <a:r>
              <a:rPr lang="en-US" altLang="ja-JP" sz="2000" dirty="0">
                <a:solidFill>
                  <a:srgbClr val="006000"/>
                </a:solidFill>
                <a:latin typeface="Arial Rounded MT Bold" charset="0"/>
              </a:rPr>
              <a:t>	generate several events for the next pulse</a:t>
            </a:r>
          </a:p>
          <a:p>
            <a:r>
              <a:rPr lang="en-US" altLang="ja-JP" sz="2000" dirty="0">
                <a:solidFill>
                  <a:srgbClr val="006000"/>
                </a:solidFill>
                <a:latin typeface="Arial Rounded MT Bold" charset="0"/>
              </a:rPr>
              <a:t>	generate preparation events for the next after next</a:t>
            </a:r>
            <a:endParaRPr lang="ja-JP" altLang="en-US" sz="2000">
              <a:solidFill>
                <a:srgbClr val="006000"/>
              </a:solidFill>
              <a:latin typeface="Arial Rounded MT Bold" charset="0"/>
            </a:endParaRPr>
          </a:p>
        </p:txBody>
      </p:sp>
      <p:cxnSp>
        <p:nvCxnSpPr>
          <p:cNvPr id="14" name="直線矢印コネクタ 13"/>
          <p:cNvCxnSpPr/>
          <p:nvPr/>
        </p:nvCxnSpPr>
        <p:spPr>
          <a:xfrm rot="5400000">
            <a:off x="4034632" y="3921919"/>
            <a:ext cx="31750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1211" name="テキスト ボックス 15"/>
          <p:cNvSpPr txBox="1">
            <a:spLocks noChangeArrowheads="1"/>
          </p:cNvSpPr>
          <p:nvPr/>
        </p:nvSpPr>
        <p:spPr bwMode="auto">
          <a:xfrm>
            <a:off x="904875" y="5808663"/>
            <a:ext cx="9126538" cy="1362075"/>
          </a:xfrm>
          <a:prstGeom prst="rect">
            <a:avLst/>
          </a:prstGeom>
          <a:noFill/>
          <a:ln w="12700">
            <a:solidFill>
              <a:srgbClr val="00E6CC"/>
            </a:solidFill>
            <a:round/>
            <a:headEnd/>
            <a:tailEnd/>
          </a:ln>
        </p:spPr>
        <p:txBody>
          <a:bodyPr lIns="99540" tIns="49770" rIns="99540" bIns="49770">
            <a:prstTxWarp prst="textNoShape">
              <a:avLst/>
            </a:prstTxWarp>
            <a:spAutoFit/>
          </a:bodyPr>
          <a:lstStyle/>
          <a:p>
            <a:r>
              <a:rPr lang="en-US" altLang="ja-JP" sz="2200" dirty="0">
                <a:solidFill>
                  <a:srgbClr val="400040"/>
                </a:solidFill>
                <a:latin typeface="Arial Rounded MT Bold" charset="0"/>
              </a:rPr>
              <a:t>Generate Signals based on Received Events (in Event Receiver)</a:t>
            </a:r>
            <a:endParaRPr lang="en-US" altLang="ja-JP" sz="2000" dirty="0">
              <a:solidFill>
                <a:srgbClr val="400040"/>
              </a:solidFill>
              <a:latin typeface="Arial Rounded MT Bold" charset="0"/>
            </a:endParaRPr>
          </a:p>
          <a:p>
            <a:r>
              <a:rPr lang="en-US" altLang="ja-JP" sz="2000" dirty="0">
                <a:solidFill>
                  <a:srgbClr val="400040"/>
                </a:solidFill>
                <a:latin typeface="Arial Rounded MT Bold" charset="0"/>
              </a:rPr>
              <a:t>	generate pulsed signals as prepared in the previous time slot</a:t>
            </a:r>
          </a:p>
          <a:p>
            <a:r>
              <a:rPr lang="en-US" altLang="ja-JP" sz="2000" dirty="0">
                <a:solidFill>
                  <a:srgbClr val="400040"/>
                </a:solidFill>
                <a:latin typeface="Arial Rounded MT Bold" charset="0"/>
              </a:rPr>
              <a:t>	program the signals (enable/disable, delays, etc) for the next</a:t>
            </a:r>
          </a:p>
          <a:p>
            <a:r>
              <a:rPr lang="en-US" altLang="ja-JP" sz="2000" dirty="0">
                <a:solidFill>
                  <a:srgbClr val="400040"/>
                </a:solidFill>
                <a:latin typeface="Arial Rounded MT Bold" charset="0"/>
              </a:rPr>
              <a:t>	start to generate analog signals for the next</a:t>
            </a:r>
            <a:endParaRPr lang="ja-JP" altLang="en-US" sz="2000">
              <a:solidFill>
                <a:srgbClr val="400040"/>
              </a:solidFill>
              <a:latin typeface="Arial Rounded MT Bold" charset="0"/>
            </a:endParaRPr>
          </a:p>
        </p:txBody>
      </p:sp>
      <p:cxnSp>
        <p:nvCxnSpPr>
          <p:cNvPr id="17" name="直線矢印コネクタ 16"/>
          <p:cNvCxnSpPr/>
          <p:nvPr/>
        </p:nvCxnSpPr>
        <p:spPr>
          <a:xfrm rot="5400000">
            <a:off x="4033838" y="5613400"/>
            <a:ext cx="319088"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Rectangle 3"/>
          <p:cNvSpPr txBox="1">
            <a:spLocks noChangeArrowheads="1"/>
          </p:cNvSpPr>
          <p:nvPr/>
        </p:nvSpPr>
        <p:spPr bwMode="auto">
          <a:xfrm>
            <a:off x="8011319" y="984250"/>
            <a:ext cx="2590800" cy="1044575"/>
          </a:xfrm>
          <a:prstGeom prst="rect">
            <a:avLst/>
          </a:prstGeom>
          <a:noFill/>
          <a:ln w="9525">
            <a:noFill/>
            <a:miter lim="800000"/>
            <a:headEnd/>
            <a:tailEnd/>
          </a:ln>
        </p:spPr>
        <p:txBody>
          <a:bodyPr vert="horz" wrap="square" lIns="99538" tIns="49769" rIns="99538" bIns="49769"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
                <a:srgbClr val="FF0000"/>
              </a:buClr>
              <a:buSzTx/>
              <a:tabLst/>
              <a:defRPr/>
            </a:pPr>
            <a:r>
              <a:rPr lang="en-US" altLang="ja-JP" sz="2000" b="1" kern="0" dirty="0" smtClean="0">
                <a:solidFill>
                  <a:srgbClr val="000060"/>
                </a:solidFill>
                <a:latin typeface="Arial Rounded MT Bold" charset="0"/>
                <a:ea typeface="+mn-ea"/>
                <a:cs typeface="+mn-cs"/>
              </a:rPr>
              <a:t>F</a:t>
            </a:r>
            <a:r>
              <a:rPr kumimoji="1" lang="en-US" altLang="ja-JP" sz="2000" b="1" i="0" u="none" strike="noStrike" kern="0" cap="none" spc="0" normalizeH="0" baseline="0" noProof="0" dirty="0" smtClean="0">
                <a:ln>
                  <a:noFill/>
                </a:ln>
                <a:solidFill>
                  <a:srgbClr val="000060"/>
                </a:solidFill>
                <a:effectLst/>
                <a:uLnTx/>
                <a:uFillTx/>
                <a:latin typeface="Arial Rounded MT Bold" charset="0"/>
                <a:ea typeface="+mn-ea"/>
                <a:cs typeface="+mn-cs"/>
              </a:rPr>
              <a:t>lexible with script and reliable/fast with FPGA</a:t>
            </a:r>
            <a:r>
              <a:rPr kumimoji="1" lang="en-US" altLang="ja-JP" sz="2000" b="1" i="0" u="none" strike="noStrike" kern="0" cap="none" spc="0" normalizeH="0" baseline="0" noProof="0" dirty="0" smtClean="0">
                <a:ln>
                  <a:noFill/>
                </a:ln>
                <a:solidFill>
                  <a:srgbClr val="400040"/>
                </a:solidFill>
                <a:effectLst/>
                <a:uLnTx/>
                <a:uFillTx/>
                <a:latin typeface="Arial Rounded MT Bold" charset="0"/>
                <a:ea typeface="+mn-ea"/>
                <a:cs typeface="+mn-cs"/>
              </a:rPr>
              <a:t>.</a:t>
            </a:r>
            <a:endParaRPr kumimoji="1" lang="en-US" altLang="ja-JP" sz="2000" b="1" i="0" u="none" strike="noStrike" kern="0" cap="none" spc="0" normalizeH="0" baseline="0" noProof="0" dirty="0">
              <a:ln>
                <a:noFill/>
              </a:ln>
              <a:solidFill>
                <a:srgbClr val="400040"/>
              </a:solidFill>
              <a:effectLst/>
              <a:uLnTx/>
              <a:uFillTx/>
              <a:latin typeface="Arial Rounded MT Bold" charset="0"/>
              <a:ea typeface="+mn-ea"/>
              <a:cs typeface="+mn-cs"/>
            </a:endParaRPr>
          </a:p>
        </p:txBody>
      </p:sp>
    </p:spTree>
  </p:cSld>
  <p:clrMapOvr>
    <a:masterClrMapping/>
  </p:clrMapOvr>
  <p:transition>
    <p:fade/>
  </p:transition>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 name="アーチ 71"/>
          <p:cNvSpPr>
            <a:spLocks/>
          </p:cNvSpPr>
          <p:nvPr/>
        </p:nvSpPr>
        <p:spPr bwMode="auto">
          <a:xfrm rot="16200000">
            <a:off x="5942013" y="5349875"/>
            <a:ext cx="1620838" cy="788987"/>
          </a:xfrm>
          <a:prstGeom prst="blockArc">
            <a:avLst>
              <a:gd name="adj1" fmla="val 5399138"/>
              <a:gd name="adj2" fmla="val 16156488"/>
              <a:gd name="adj3" fmla="val 288"/>
            </a:avLst>
          </a:prstGeom>
          <a:solidFill>
            <a:srgbClr val="FFFFFF"/>
          </a:solidFill>
          <a:ln w="50800" cap="flat" cmpd="sng" algn="ctr">
            <a:solidFill>
              <a:srgbClr val="FF00FF"/>
            </a:solidFill>
            <a:prstDash val="solid"/>
            <a:round/>
            <a:headEnd type="none" w="med" len="med"/>
            <a:tailEnd type="none" w="med" len="med"/>
          </a:ln>
          <a:effectLst>
            <a:outerShdw blurRad="63500" dist="38100" dir="2700000" algn="tl" rotWithShape="0">
              <a:srgbClr val="808080">
                <a:alpha val="75000"/>
              </a:srgbClr>
            </a:outerShdw>
          </a:effectLst>
        </p:spPr>
        <p:txBody>
          <a:bodyPr lIns="99549" tIns="49773" rIns="99549" bIns="49773">
            <a:prstTxWarp prst="textNoShape">
              <a:avLst/>
            </a:prstTxWarp>
          </a:bodyPr>
          <a:lstStyle/>
          <a:p>
            <a:pPr algn="just" defTabSz="3632608">
              <a:defRPr/>
            </a:pPr>
            <a:endParaRPr lang="ja-JP" altLang="en-US" sz="2800" dirty="0">
              <a:solidFill>
                <a:srgbClr val="400040"/>
              </a:solidFill>
              <a:latin typeface="Arial Rounded MT Bold"/>
              <a:ea typeface="ヒラギノ丸ゴ Pro W4" pitchFamily="-108" charset="-128"/>
              <a:cs typeface="ヒラギノ丸ゴ Pro W4" pitchFamily="-108" charset="-128"/>
            </a:endParaRPr>
          </a:p>
        </p:txBody>
      </p:sp>
      <p:sp>
        <p:nvSpPr>
          <p:cNvPr id="65539" name="コンテンツ プレースホルダ 48"/>
          <p:cNvSpPr>
            <a:spLocks noGrp="1"/>
          </p:cNvSpPr>
          <p:nvPr>
            <p:ph idx="1"/>
          </p:nvPr>
        </p:nvSpPr>
        <p:spPr/>
        <p:txBody>
          <a:bodyPr/>
          <a:lstStyle/>
          <a:p>
            <a:r>
              <a:rPr lang="en-US" altLang="ja-JP" sz="2600" dirty="0" smtClean="0">
                <a:latin typeface="Arial Rounded MT Bold" charset="0"/>
              </a:rPr>
              <a:t>Accommodate 2 bunches 2 pulses</a:t>
            </a:r>
          </a:p>
          <a:p>
            <a:pPr lvl="2"/>
            <a:endParaRPr lang="en-US" altLang="ja-JP" sz="1700" dirty="0" smtClean="0">
              <a:latin typeface="Arial Rounded MT Bold" charset="0"/>
            </a:endParaRPr>
          </a:p>
        </p:txBody>
      </p:sp>
      <p:sp>
        <p:nvSpPr>
          <p:cNvPr id="89" name="アーチ 88"/>
          <p:cNvSpPr>
            <a:spLocks noChangeAspect="1"/>
          </p:cNvSpPr>
          <p:nvPr/>
        </p:nvSpPr>
        <p:spPr bwMode="auto">
          <a:xfrm rot="16200000">
            <a:off x="3763168" y="2618582"/>
            <a:ext cx="811213" cy="787400"/>
          </a:xfrm>
          <a:prstGeom prst="blockArc">
            <a:avLst>
              <a:gd name="adj1" fmla="val 10800000"/>
              <a:gd name="adj2" fmla="val 0"/>
              <a:gd name="adj3" fmla="val 0"/>
            </a:avLst>
          </a:prstGeom>
          <a:solidFill>
            <a:srgbClr val="FFFFFF"/>
          </a:solidFill>
          <a:ln w="50800" cap="flat" cmpd="sng" algn="ctr">
            <a:solidFill>
              <a:srgbClr val="FF00FF"/>
            </a:solidFill>
            <a:prstDash val="solid"/>
            <a:round/>
            <a:headEnd type="none" w="med" len="med"/>
            <a:tailEnd type="none" w="med" len="med"/>
          </a:ln>
          <a:effectLst>
            <a:outerShdw blurRad="63500" dist="38100" dir="2700000" algn="tl" rotWithShape="0">
              <a:srgbClr val="808080">
                <a:alpha val="75000"/>
              </a:srgbClr>
            </a:outerShdw>
          </a:effectLst>
        </p:spPr>
        <p:txBody>
          <a:bodyPr lIns="99549" tIns="49773" rIns="99549" bIns="49773">
            <a:prstTxWarp prst="textNoShape">
              <a:avLst/>
            </a:prstTxWarp>
          </a:bodyPr>
          <a:lstStyle/>
          <a:p>
            <a:pPr algn="just" defTabSz="3632608">
              <a:defRPr/>
            </a:pPr>
            <a:endParaRPr lang="ja-JP" altLang="en-US" sz="2800" dirty="0">
              <a:solidFill>
                <a:srgbClr val="400040"/>
              </a:solidFill>
              <a:latin typeface="Arial Rounded MT Bold"/>
              <a:ea typeface="ヒラギノ丸ゴ Pro W4" pitchFamily="-108" charset="-128"/>
              <a:cs typeface="ヒラギノ丸ゴ Pro W4" pitchFamily="-108" charset="-128"/>
            </a:endParaRPr>
          </a:p>
        </p:txBody>
      </p:sp>
      <p:sp>
        <p:nvSpPr>
          <p:cNvPr id="65541" name="タイトル 1"/>
          <p:cNvSpPr>
            <a:spLocks noGrp="1"/>
          </p:cNvSpPr>
          <p:nvPr>
            <p:ph type="title"/>
          </p:nvPr>
        </p:nvSpPr>
        <p:spPr/>
        <p:txBody>
          <a:bodyPr/>
          <a:lstStyle/>
          <a:p>
            <a:r>
              <a:rPr lang="en-US" altLang="ja-JP" dirty="0" smtClean="0">
                <a:latin typeface="Arial Rounded MT Bold" charset="0"/>
              </a:rPr>
              <a:t>Damping ring injection for SuperKEKB</a:t>
            </a:r>
            <a:endParaRPr lang="ja-JP" altLang="en-US" smtClean="0">
              <a:latin typeface="Arial Rounded MT Bold" charset="0"/>
            </a:endParaRPr>
          </a:p>
        </p:txBody>
      </p:sp>
      <p:sp>
        <p:nvSpPr>
          <p:cNvPr id="65542" name="スライド番号プレースホルダ 3"/>
          <p:cNvSpPr>
            <a:spLocks noGrp="1"/>
          </p:cNvSpPr>
          <p:nvPr>
            <p:ph type="sldNum" sz="quarter" idx="10"/>
          </p:nvPr>
        </p:nvSpPr>
        <p:spPr>
          <a:noFill/>
        </p:spPr>
        <p:txBody>
          <a:bodyPr/>
          <a:lstStyle/>
          <a:p>
            <a:fld id="{357BB8BE-2D19-FC43-A8CB-76239F9B98F7}" type="slidenum">
              <a:rPr lang="en-US" altLang="ja-JP" smtClean="0">
                <a:latin typeface="Arial Rounded MT Bold" charset="0"/>
                <a:ea typeface="Osaka" charset="-128"/>
                <a:cs typeface="Osaka" charset="-128"/>
              </a:rPr>
              <a:pPr/>
              <a:t>63</a:t>
            </a:fld>
            <a:endParaRPr lang="en-US" altLang="ja-JP" dirty="0" smtClean="0">
              <a:latin typeface="Arial Rounded MT Bold" charset="0"/>
              <a:ea typeface="Osaka" charset="-128"/>
              <a:cs typeface="Osaka" charset="-128"/>
            </a:endParaRPr>
          </a:p>
        </p:txBody>
      </p:sp>
      <p:sp>
        <p:nvSpPr>
          <p:cNvPr id="65543" name="Rectangle 746"/>
          <p:cNvSpPr>
            <a:spLocks noChangeArrowheads="1"/>
          </p:cNvSpPr>
          <p:nvPr/>
        </p:nvSpPr>
        <p:spPr bwMode="auto">
          <a:xfrm>
            <a:off x="3844925" y="2895600"/>
            <a:ext cx="306388" cy="169863"/>
          </a:xfrm>
          <a:prstGeom prst="rect">
            <a:avLst/>
          </a:prstGeom>
          <a:noFill/>
          <a:ln w="9525">
            <a:noFill/>
            <a:miter lim="800000"/>
            <a:headEnd/>
            <a:tailEnd/>
          </a:ln>
        </p:spPr>
        <p:txBody>
          <a:bodyPr wrap="none" lIns="0" tIns="0" rIns="0" bIns="0">
            <a:prstTxWarp prst="textNoShape">
              <a:avLst/>
            </a:prstTxWarp>
            <a:spAutoFit/>
          </a:bodyPr>
          <a:lstStyle/>
          <a:p>
            <a:r>
              <a:rPr lang="en-US" altLang="ja-JP" sz="1100" b="1" dirty="0">
                <a:solidFill>
                  <a:srgbClr val="1E1B18"/>
                </a:solidFill>
                <a:latin typeface="Helvetica" charset="0"/>
              </a:rPr>
              <a:t>ARC</a:t>
            </a:r>
            <a:endParaRPr lang="en-US" altLang="ja-JP" sz="1100" b="1" dirty="0">
              <a:latin typeface="Helvetica" charset="0"/>
            </a:endParaRPr>
          </a:p>
        </p:txBody>
      </p:sp>
      <p:sp>
        <p:nvSpPr>
          <p:cNvPr id="65544" name="Rectangle 747"/>
          <p:cNvSpPr>
            <a:spLocks noChangeArrowheads="1"/>
          </p:cNvSpPr>
          <p:nvPr/>
        </p:nvSpPr>
        <p:spPr bwMode="auto">
          <a:xfrm>
            <a:off x="5616575" y="3498850"/>
            <a:ext cx="582613" cy="169863"/>
          </a:xfrm>
          <a:prstGeom prst="rect">
            <a:avLst/>
          </a:prstGeom>
          <a:noFill/>
          <a:ln w="9525">
            <a:noFill/>
            <a:miter lim="800000"/>
            <a:headEnd/>
            <a:tailEnd/>
          </a:ln>
        </p:spPr>
        <p:txBody>
          <a:bodyPr wrap="none" lIns="0" tIns="0" rIns="0" bIns="0">
            <a:prstTxWarp prst="textNoShape">
              <a:avLst/>
            </a:prstTxWarp>
          </a:bodyPr>
          <a:lstStyle/>
          <a:p>
            <a:r>
              <a:rPr lang="en-US" altLang="ja-JP" sz="1100" b="1" dirty="0">
                <a:solidFill>
                  <a:srgbClr val="1E1B18"/>
                </a:solidFill>
                <a:latin typeface="Helvetica" charset="0"/>
                <a:ea typeface="Helvetica" charset="0"/>
                <a:cs typeface="Helvetica" charset="0"/>
              </a:rPr>
              <a:t>e</a:t>
            </a:r>
            <a:r>
              <a:rPr lang="en-US" altLang="ja-JP" sz="1100" b="1" baseline="30000" dirty="0">
                <a:solidFill>
                  <a:srgbClr val="1E1B18"/>
                </a:solidFill>
                <a:latin typeface="Helvetica" charset="0"/>
                <a:ea typeface="Helvetica" charset="0"/>
                <a:cs typeface="Helvetica" charset="0"/>
              </a:rPr>
              <a:t>+</a:t>
            </a:r>
            <a:r>
              <a:rPr lang="en-US" altLang="ja-JP" sz="1100" b="1" dirty="0">
                <a:solidFill>
                  <a:srgbClr val="1E1B18"/>
                </a:solidFill>
                <a:latin typeface="Helvetica" charset="0"/>
                <a:ea typeface="Helvetica" charset="0"/>
                <a:cs typeface="Helvetica" charset="0"/>
              </a:rPr>
              <a:t> Target</a:t>
            </a:r>
            <a:endParaRPr lang="en-US" altLang="ja-JP" sz="1700" dirty="0">
              <a:latin typeface="Helvetica" charset="0"/>
              <a:ea typeface="Helvetica" charset="0"/>
              <a:cs typeface="Helvetica" charset="0"/>
            </a:endParaRPr>
          </a:p>
        </p:txBody>
      </p:sp>
      <p:sp>
        <p:nvSpPr>
          <p:cNvPr id="75" name="Line 755"/>
          <p:cNvSpPr>
            <a:spLocks noChangeShapeType="1"/>
          </p:cNvSpPr>
          <p:nvPr/>
        </p:nvSpPr>
        <p:spPr bwMode="auto">
          <a:xfrm>
            <a:off x="4168775" y="2605088"/>
            <a:ext cx="1243013"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76" name="Line 756"/>
          <p:cNvSpPr>
            <a:spLocks noChangeShapeType="1"/>
          </p:cNvSpPr>
          <p:nvPr/>
        </p:nvSpPr>
        <p:spPr bwMode="auto">
          <a:xfrm>
            <a:off x="4157663" y="3417888"/>
            <a:ext cx="4078287"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65547" name="Line 757"/>
          <p:cNvSpPr>
            <a:spLocks noChangeShapeType="1"/>
          </p:cNvSpPr>
          <p:nvPr/>
        </p:nvSpPr>
        <p:spPr bwMode="auto">
          <a:xfrm>
            <a:off x="5910263" y="3359150"/>
            <a:ext cx="0" cy="115888"/>
          </a:xfrm>
          <a:prstGeom prst="line">
            <a:avLst/>
          </a:prstGeom>
          <a:noFill/>
          <a:ln w="38100">
            <a:solidFill>
              <a:schemeClr val="tx1"/>
            </a:solidFill>
            <a:round/>
            <a:headEnd/>
            <a:tailEnd/>
          </a:ln>
        </p:spPr>
        <p:txBody>
          <a:bodyPr wrap="none" lIns="0" tIns="0" rIns="0" bIns="0">
            <a:prstTxWarp prst="textNoShape">
              <a:avLst/>
            </a:prstTxWarp>
            <a:spAutoFit/>
          </a:bodyPr>
          <a:lstStyle/>
          <a:p>
            <a:endParaRPr lang="ja-JP" altLang="en-US"/>
          </a:p>
        </p:txBody>
      </p:sp>
      <p:sp>
        <p:nvSpPr>
          <p:cNvPr id="65548" name="Rectangle 758"/>
          <p:cNvSpPr>
            <a:spLocks noChangeArrowheads="1"/>
          </p:cNvSpPr>
          <p:nvPr/>
        </p:nvSpPr>
        <p:spPr bwMode="auto">
          <a:xfrm>
            <a:off x="8570913" y="3224213"/>
            <a:ext cx="1911350" cy="169862"/>
          </a:xfrm>
          <a:prstGeom prst="rect">
            <a:avLst/>
          </a:prstGeom>
          <a:noFill/>
          <a:ln w="9525">
            <a:noFill/>
            <a:miter lim="800000"/>
            <a:headEnd/>
            <a:tailEnd/>
          </a:ln>
        </p:spPr>
        <p:txBody>
          <a:bodyPr wrap="none" lIns="0" tIns="0" rIns="0" bIns="0">
            <a:prstTxWarp prst="textNoShape">
              <a:avLst/>
            </a:prstTxWarp>
            <a:spAutoFit/>
          </a:bodyPr>
          <a:lstStyle/>
          <a:p>
            <a:r>
              <a:rPr lang="en-US" altLang="ja-JP" sz="1100" b="1" dirty="0">
                <a:solidFill>
                  <a:srgbClr val="1E1B18"/>
                </a:solidFill>
                <a:latin typeface="Helvetica" charset="0"/>
              </a:rPr>
              <a:t>e</a:t>
            </a:r>
            <a:r>
              <a:rPr lang="en-US" altLang="ja-JP" sz="1100" b="1" baseline="30000" dirty="0">
                <a:solidFill>
                  <a:srgbClr val="1E1B18"/>
                </a:solidFill>
                <a:latin typeface="Helvetica" charset="0"/>
              </a:rPr>
              <a:t>+</a:t>
            </a:r>
            <a:r>
              <a:rPr lang="en-US" altLang="ja-JP" sz="1100" b="1" dirty="0">
                <a:solidFill>
                  <a:srgbClr val="1E1B18"/>
                </a:solidFill>
                <a:latin typeface="Helvetica" charset="0"/>
              </a:rPr>
              <a:t> BT (KEKB: 3.5GeV, 0.6nC)</a:t>
            </a:r>
            <a:endParaRPr lang="en-US" altLang="ja-JP" sz="1100" b="1" dirty="0">
              <a:latin typeface="Helvetica" charset="0"/>
            </a:endParaRPr>
          </a:p>
        </p:txBody>
      </p:sp>
      <p:sp>
        <p:nvSpPr>
          <p:cNvPr id="86" name="Line 766"/>
          <p:cNvSpPr>
            <a:spLocks noChangeShapeType="1"/>
          </p:cNvSpPr>
          <p:nvPr/>
        </p:nvSpPr>
        <p:spPr bwMode="auto">
          <a:xfrm flipV="1">
            <a:off x="8213725" y="3302000"/>
            <a:ext cx="106363" cy="115888"/>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87" name="Line 767"/>
          <p:cNvSpPr>
            <a:spLocks noChangeShapeType="1"/>
          </p:cNvSpPr>
          <p:nvPr/>
        </p:nvSpPr>
        <p:spPr bwMode="auto">
          <a:xfrm flipH="1" flipV="1">
            <a:off x="8312150" y="3302000"/>
            <a:ext cx="127000"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65551" name="Rectangle 777"/>
          <p:cNvSpPr>
            <a:spLocks noChangeArrowheads="1"/>
          </p:cNvSpPr>
          <p:nvPr/>
        </p:nvSpPr>
        <p:spPr bwMode="auto">
          <a:xfrm>
            <a:off x="5281613" y="2611438"/>
            <a:ext cx="454025" cy="169862"/>
          </a:xfrm>
          <a:prstGeom prst="rect">
            <a:avLst/>
          </a:prstGeom>
          <a:noFill/>
          <a:ln w="9525">
            <a:noFill/>
            <a:miter lim="800000"/>
            <a:headEnd/>
            <a:tailEnd/>
          </a:ln>
        </p:spPr>
        <p:txBody>
          <a:bodyPr wrap="none" lIns="0" tIns="0" rIns="0" bIns="0">
            <a:prstTxWarp prst="textNoShape">
              <a:avLst/>
            </a:prstTxWarp>
            <a:spAutoFit/>
          </a:bodyPr>
          <a:lstStyle/>
          <a:p>
            <a:r>
              <a:rPr lang="en-US" altLang="ja-JP" sz="1100" b="1" dirty="0">
                <a:solidFill>
                  <a:srgbClr val="1E1B18"/>
                </a:solidFill>
                <a:latin typeface="Helvetica" charset="0"/>
                <a:ea typeface="Helvetica" charset="0"/>
                <a:cs typeface="Helvetica" charset="0"/>
              </a:rPr>
              <a:t>e</a:t>
            </a:r>
            <a:r>
              <a:rPr lang="en-US" altLang="ja-JP" sz="1100" b="1" baseline="30000" dirty="0">
                <a:solidFill>
                  <a:srgbClr val="1E1B18"/>
                </a:solidFill>
                <a:latin typeface="Helvetica" charset="0"/>
                <a:ea typeface="Helvetica" charset="0"/>
                <a:cs typeface="Helvetica" charset="0"/>
              </a:rPr>
              <a:t>−</a:t>
            </a:r>
            <a:r>
              <a:rPr lang="en-US" altLang="ja-JP" sz="1100" b="1" dirty="0">
                <a:solidFill>
                  <a:srgbClr val="1E1B18"/>
                </a:solidFill>
                <a:latin typeface="Helvetica" charset="0"/>
                <a:ea typeface="Helvetica" charset="0"/>
                <a:cs typeface="Helvetica" charset="0"/>
              </a:rPr>
              <a:t> Gun</a:t>
            </a:r>
          </a:p>
        </p:txBody>
      </p:sp>
      <p:cxnSp>
        <p:nvCxnSpPr>
          <p:cNvPr id="122" name="直線矢印コネクタ 121"/>
          <p:cNvCxnSpPr/>
          <p:nvPr/>
        </p:nvCxnSpPr>
        <p:spPr>
          <a:xfrm rot="5400000">
            <a:off x="6547644" y="4558507"/>
            <a:ext cx="377825"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5553" name="テキスト ボックス 12"/>
          <p:cNvSpPr txBox="1">
            <a:spLocks noChangeArrowheads="1"/>
          </p:cNvSpPr>
          <p:nvPr/>
        </p:nvSpPr>
        <p:spPr bwMode="auto">
          <a:xfrm>
            <a:off x="9209088" y="2605088"/>
            <a:ext cx="1233487" cy="441325"/>
          </a:xfrm>
          <a:prstGeom prst="rect">
            <a:avLst/>
          </a:prstGeom>
          <a:noFill/>
          <a:ln w="12700">
            <a:solidFill>
              <a:srgbClr val="00E6CC"/>
            </a:solidFill>
            <a:round/>
            <a:headEnd/>
            <a:tailEnd/>
          </a:ln>
        </p:spPr>
        <p:txBody>
          <a:bodyPr lIns="99549" tIns="49773" rIns="99549" bIns="49773" anchor="ctr">
            <a:prstTxWarp prst="textNoShape">
              <a:avLst/>
            </a:prstTxWarp>
            <a:spAutoFit/>
          </a:bodyPr>
          <a:lstStyle/>
          <a:p>
            <a:pPr algn="ctr"/>
            <a:r>
              <a:rPr lang="en-US" altLang="ja-JP" sz="2200" dirty="0">
                <a:solidFill>
                  <a:srgbClr val="006000"/>
                </a:solidFill>
                <a:latin typeface="Arial Rounded MT Bold" charset="0"/>
              </a:rPr>
              <a:t>KEKB</a:t>
            </a:r>
            <a:endParaRPr lang="ja-JP" altLang="en-US" sz="2000">
              <a:solidFill>
                <a:srgbClr val="006000"/>
              </a:solidFill>
              <a:latin typeface="Arial Rounded MT Bold" charset="0"/>
            </a:endParaRPr>
          </a:p>
        </p:txBody>
      </p:sp>
      <p:sp>
        <p:nvSpPr>
          <p:cNvPr id="65554" name="Rectangle 758"/>
          <p:cNvSpPr>
            <a:spLocks noChangeArrowheads="1"/>
          </p:cNvSpPr>
          <p:nvPr/>
        </p:nvSpPr>
        <p:spPr bwMode="auto">
          <a:xfrm>
            <a:off x="4103688" y="3228975"/>
            <a:ext cx="1731962" cy="168275"/>
          </a:xfrm>
          <a:prstGeom prst="rect">
            <a:avLst/>
          </a:prstGeom>
          <a:noFill/>
          <a:ln w="9525">
            <a:noFill/>
            <a:miter lim="800000"/>
            <a:headEnd/>
            <a:tailEnd/>
          </a:ln>
        </p:spPr>
        <p:txBody>
          <a:bodyPr wrap="none" lIns="0" tIns="0" rIns="0" bIns="0">
            <a:prstTxWarp prst="textNoShape">
              <a:avLst/>
            </a:prstTxWarp>
            <a:spAutoFit/>
          </a:bodyPr>
          <a:lstStyle/>
          <a:p>
            <a:r>
              <a:rPr lang="en-US" altLang="ja-JP" sz="1100" b="1" dirty="0">
                <a:solidFill>
                  <a:srgbClr val="1E1B18"/>
                </a:solidFill>
                <a:latin typeface="Arial Rounded MT Bold" charset="0"/>
                <a:ea typeface="Arial Rounded MT Bold" charset="0"/>
                <a:cs typeface="Arial Rounded MT Bold" charset="0"/>
              </a:rPr>
              <a:t>Primary e</a:t>
            </a:r>
            <a:r>
              <a:rPr lang="en-US" altLang="ja-JP" sz="1100" b="1" baseline="30000" dirty="0">
                <a:solidFill>
                  <a:srgbClr val="1E1B18"/>
                </a:solidFill>
                <a:latin typeface="Arial Rounded MT Bold" charset="0"/>
                <a:ea typeface="Arial Rounded MT Bold" charset="0"/>
                <a:cs typeface="Arial Rounded MT Bold" charset="0"/>
              </a:rPr>
              <a:t>–</a:t>
            </a:r>
            <a:r>
              <a:rPr lang="en-US" altLang="ja-JP" sz="1100" b="1" dirty="0">
                <a:solidFill>
                  <a:srgbClr val="1E1B18"/>
                </a:solidFill>
                <a:latin typeface="Arial Rounded MT Bold" charset="0"/>
                <a:ea typeface="Arial Rounded MT Bold" charset="0"/>
                <a:cs typeface="Arial Rounded MT Bold" charset="0"/>
              </a:rPr>
              <a:t>  (4GeV, 10nC)</a:t>
            </a:r>
            <a:endParaRPr lang="en-US" altLang="ja-JP" sz="1100" b="1" dirty="0">
              <a:latin typeface="Arial Rounded MT Bold" charset="0"/>
              <a:ea typeface="Arial Rounded MT Bold" charset="0"/>
              <a:cs typeface="Arial Rounded MT Bold" charset="0"/>
            </a:endParaRPr>
          </a:p>
        </p:txBody>
      </p:sp>
      <p:sp>
        <p:nvSpPr>
          <p:cNvPr id="85" name="Line 765"/>
          <p:cNvSpPr>
            <a:spLocks noChangeShapeType="1"/>
          </p:cNvSpPr>
          <p:nvPr/>
        </p:nvSpPr>
        <p:spPr bwMode="auto">
          <a:xfrm flipH="1" flipV="1">
            <a:off x="8429625" y="3302000"/>
            <a:ext cx="106363" cy="115888"/>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112" name="Line 756"/>
          <p:cNvSpPr>
            <a:spLocks noChangeShapeType="1"/>
          </p:cNvSpPr>
          <p:nvPr/>
        </p:nvSpPr>
        <p:spPr bwMode="auto">
          <a:xfrm>
            <a:off x="8535988" y="3417888"/>
            <a:ext cx="544512"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79" name="Line 759"/>
          <p:cNvSpPr>
            <a:spLocks noChangeShapeType="1"/>
          </p:cNvSpPr>
          <p:nvPr/>
        </p:nvSpPr>
        <p:spPr bwMode="auto">
          <a:xfrm flipH="1" flipV="1">
            <a:off x="9077325" y="3417888"/>
            <a:ext cx="541338" cy="174625"/>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55" name="アーチ 54"/>
          <p:cNvSpPr>
            <a:spLocks noChangeAspect="1"/>
          </p:cNvSpPr>
          <p:nvPr/>
        </p:nvSpPr>
        <p:spPr bwMode="auto">
          <a:xfrm rot="16200000">
            <a:off x="3763168" y="5755482"/>
            <a:ext cx="811213" cy="787400"/>
          </a:xfrm>
          <a:prstGeom prst="blockArc">
            <a:avLst>
              <a:gd name="adj1" fmla="val 10800000"/>
              <a:gd name="adj2" fmla="val 0"/>
              <a:gd name="adj3" fmla="val 0"/>
            </a:avLst>
          </a:prstGeom>
          <a:solidFill>
            <a:srgbClr val="FFFFFF"/>
          </a:solidFill>
          <a:ln w="50800" cap="flat" cmpd="sng" algn="ctr">
            <a:solidFill>
              <a:srgbClr val="FF00FF"/>
            </a:solidFill>
            <a:prstDash val="solid"/>
            <a:round/>
            <a:headEnd type="none" w="med" len="med"/>
            <a:tailEnd type="none" w="med" len="med"/>
          </a:ln>
          <a:effectLst>
            <a:outerShdw blurRad="63500" dist="38100" dir="2700000" algn="tl" rotWithShape="0">
              <a:srgbClr val="808080">
                <a:alpha val="75000"/>
              </a:srgbClr>
            </a:outerShdw>
          </a:effectLst>
        </p:spPr>
        <p:txBody>
          <a:bodyPr lIns="99549" tIns="49773" rIns="99549" bIns="49773">
            <a:prstTxWarp prst="textNoShape">
              <a:avLst/>
            </a:prstTxWarp>
          </a:bodyPr>
          <a:lstStyle/>
          <a:p>
            <a:pPr algn="just" defTabSz="3632608">
              <a:defRPr/>
            </a:pPr>
            <a:endParaRPr lang="ja-JP" altLang="en-US" sz="2800" dirty="0">
              <a:solidFill>
                <a:srgbClr val="400040"/>
              </a:solidFill>
              <a:latin typeface="Arial Rounded MT Bold"/>
              <a:ea typeface="ヒラギノ丸ゴ Pro W4" pitchFamily="-108" charset="-128"/>
              <a:cs typeface="ヒラギノ丸ゴ Pro W4" pitchFamily="-108" charset="-128"/>
            </a:endParaRPr>
          </a:p>
        </p:txBody>
      </p:sp>
      <p:sp>
        <p:nvSpPr>
          <p:cNvPr id="65559" name="Rectangle 746"/>
          <p:cNvSpPr>
            <a:spLocks noChangeArrowheads="1"/>
          </p:cNvSpPr>
          <p:nvPr/>
        </p:nvSpPr>
        <p:spPr bwMode="auto">
          <a:xfrm>
            <a:off x="3844925" y="6032500"/>
            <a:ext cx="306388" cy="169863"/>
          </a:xfrm>
          <a:prstGeom prst="rect">
            <a:avLst/>
          </a:prstGeom>
          <a:noFill/>
          <a:ln w="9525">
            <a:noFill/>
            <a:miter lim="800000"/>
            <a:headEnd/>
            <a:tailEnd/>
          </a:ln>
        </p:spPr>
        <p:txBody>
          <a:bodyPr wrap="none" lIns="0" tIns="0" rIns="0" bIns="0">
            <a:prstTxWarp prst="textNoShape">
              <a:avLst/>
            </a:prstTxWarp>
            <a:spAutoFit/>
          </a:bodyPr>
          <a:lstStyle/>
          <a:p>
            <a:r>
              <a:rPr lang="en-US" altLang="ja-JP" sz="1100" b="1" dirty="0">
                <a:solidFill>
                  <a:srgbClr val="1E1B18"/>
                </a:solidFill>
                <a:latin typeface="Helvetica" charset="0"/>
              </a:rPr>
              <a:t>ARC</a:t>
            </a:r>
            <a:endParaRPr lang="en-US" altLang="ja-JP" sz="1100" b="1" dirty="0">
              <a:latin typeface="Helvetica" charset="0"/>
            </a:endParaRPr>
          </a:p>
        </p:txBody>
      </p:sp>
      <p:sp>
        <p:nvSpPr>
          <p:cNvPr id="65560" name="Rectangle 747"/>
          <p:cNvSpPr>
            <a:spLocks noChangeArrowheads="1"/>
          </p:cNvSpPr>
          <p:nvPr/>
        </p:nvSpPr>
        <p:spPr bwMode="auto">
          <a:xfrm>
            <a:off x="5330825" y="6637338"/>
            <a:ext cx="582613" cy="169862"/>
          </a:xfrm>
          <a:prstGeom prst="rect">
            <a:avLst/>
          </a:prstGeom>
          <a:noFill/>
          <a:ln w="9525">
            <a:noFill/>
            <a:miter lim="800000"/>
            <a:headEnd/>
            <a:tailEnd/>
          </a:ln>
        </p:spPr>
        <p:txBody>
          <a:bodyPr wrap="none" lIns="0" tIns="0" rIns="0" bIns="0">
            <a:prstTxWarp prst="textNoShape">
              <a:avLst/>
            </a:prstTxWarp>
          </a:bodyPr>
          <a:lstStyle/>
          <a:p>
            <a:r>
              <a:rPr lang="en-US" altLang="ja-JP" sz="1100" b="1" dirty="0">
                <a:solidFill>
                  <a:srgbClr val="1E1B18"/>
                </a:solidFill>
                <a:latin typeface="Helvetica" charset="0"/>
                <a:ea typeface="Helvetica" charset="0"/>
                <a:cs typeface="Helvetica" charset="0"/>
              </a:rPr>
              <a:t>e</a:t>
            </a:r>
            <a:r>
              <a:rPr lang="en-US" altLang="ja-JP" sz="1100" b="1" baseline="30000" dirty="0">
                <a:solidFill>
                  <a:srgbClr val="1E1B18"/>
                </a:solidFill>
                <a:latin typeface="Helvetica" charset="0"/>
                <a:ea typeface="Helvetica" charset="0"/>
                <a:cs typeface="Helvetica" charset="0"/>
              </a:rPr>
              <a:t>+</a:t>
            </a:r>
            <a:r>
              <a:rPr lang="en-US" altLang="ja-JP" sz="1100" b="1" dirty="0">
                <a:solidFill>
                  <a:srgbClr val="1E1B18"/>
                </a:solidFill>
                <a:latin typeface="Helvetica" charset="0"/>
                <a:ea typeface="Helvetica" charset="0"/>
                <a:cs typeface="Helvetica" charset="0"/>
              </a:rPr>
              <a:t> Target</a:t>
            </a:r>
            <a:endParaRPr lang="en-US" altLang="ja-JP" sz="1700" dirty="0">
              <a:latin typeface="Helvetica" charset="0"/>
              <a:ea typeface="Helvetica" charset="0"/>
              <a:cs typeface="Helvetica" charset="0"/>
            </a:endParaRPr>
          </a:p>
        </p:txBody>
      </p:sp>
      <p:sp>
        <p:nvSpPr>
          <p:cNvPr id="58" name="Line 755"/>
          <p:cNvSpPr>
            <a:spLocks noChangeShapeType="1"/>
          </p:cNvSpPr>
          <p:nvPr/>
        </p:nvSpPr>
        <p:spPr bwMode="auto">
          <a:xfrm>
            <a:off x="4168775" y="5741988"/>
            <a:ext cx="1243013"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59" name="Line 756"/>
          <p:cNvSpPr>
            <a:spLocks noChangeShapeType="1"/>
          </p:cNvSpPr>
          <p:nvPr/>
        </p:nvSpPr>
        <p:spPr bwMode="auto">
          <a:xfrm>
            <a:off x="4157663" y="6554788"/>
            <a:ext cx="4078287"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65563" name="Line 757"/>
          <p:cNvSpPr>
            <a:spLocks noChangeShapeType="1"/>
          </p:cNvSpPr>
          <p:nvPr/>
        </p:nvSpPr>
        <p:spPr bwMode="auto">
          <a:xfrm>
            <a:off x="5622925" y="6496050"/>
            <a:ext cx="0" cy="115888"/>
          </a:xfrm>
          <a:prstGeom prst="line">
            <a:avLst/>
          </a:prstGeom>
          <a:noFill/>
          <a:ln w="38100">
            <a:solidFill>
              <a:schemeClr val="tx1"/>
            </a:solidFill>
            <a:round/>
            <a:headEnd/>
            <a:tailEnd/>
          </a:ln>
        </p:spPr>
        <p:txBody>
          <a:bodyPr wrap="none" lIns="0" tIns="0" rIns="0" bIns="0">
            <a:prstTxWarp prst="textNoShape">
              <a:avLst/>
            </a:prstTxWarp>
            <a:spAutoFit/>
          </a:bodyPr>
          <a:lstStyle/>
          <a:p>
            <a:endParaRPr lang="ja-JP" altLang="en-US"/>
          </a:p>
        </p:txBody>
      </p:sp>
      <p:sp>
        <p:nvSpPr>
          <p:cNvPr id="65564" name="Rectangle 758"/>
          <p:cNvSpPr>
            <a:spLocks noChangeArrowheads="1"/>
          </p:cNvSpPr>
          <p:nvPr/>
        </p:nvSpPr>
        <p:spPr bwMode="auto">
          <a:xfrm>
            <a:off x="8570913" y="6361113"/>
            <a:ext cx="1681162" cy="169862"/>
          </a:xfrm>
          <a:prstGeom prst="rect">
            <a:avLst/>
          </a:prstGeom>
          <a:noFill/>
          <a:ln w="9525">
            <a:noFill/>
            <a:miter lim="800000"/>
            <a:headEnd/>
            <a:tailEnd/>
          </a:ln>
        </p:spPr>
        <p:txBody>
          <a:bodyPr wrap="none" lIns="0" tIns="0" rIns="0" bIns="0">
            <a:prstTxWarp prst="textNoShape">
              <a:avLst/>
            </a:prstTxWarp>
            <a:spAutoFit/>
          </a:bodyPr>
          <a:lstStyle/>
          <a:p>
            <a:r>
              <a:rPr lang="en-US" altLang="ja-JP" sz="1100" b="1" dirty="0">
                <a:solidFill>
                  <a:srgbClr val="1E1B18"/>
                </a:solidFill>
                <a:latin typeface="Helvetica" charset="0"/>
              </a:rPr>
              <a:t>e</a:t>
            </a:r>
            <a:r>
              <a:rPr lang="en-US" altLang="ja-JP" sz="1100" b="1" baseline="30000" dirty="0">
                <a:solidFill>
                  <a:srgbClr val="1E1B18"/>
                </a:solidFill>
                <a:latin typeface="Helvetica" charset="0"/>
              </a:rPr>
              <a:t>+</a:t>
            </a:r>
            <a:r>
              <a:rPr lang="en-US" altLang="ja-JP" sz="1100" b="1" dirty="0">
                <a:solidFill>
                  <a:srgbClr val="1E1B18"/>
                </a:solidFill>
                <a:latin typeface="Helvetica" charset="0"/>
              </a:rPr>
              <a:t> BT (KEKB: 4GeV, 4nC)</a:t>
            </a:r>
            <a:endParaRPr lang="en-US" altLang="ja-JP" sz="1100" b="1" dirty="0">
              <a:latin typeface="Helvetica" charset="0"/>
            </a:endParaRPr>
          </a:p>
        </p:txBody>
      </p:sp>
      <p:sp>
        <p:nvSpPr>
          <p:cNvPr id="62" name="Line 766"/>
          <p:cNvSpPr>
            <a:spLocks noChangeShapeType="1"/>
          </p:cNvSpPr>
          <p:nvPr/>
        </p:nvSpPr>
        <p:spPr bwMode="auto">
          <a:xfrm flipV="1">
            <a:off x="8213725" y="6438900"/>
            <a:ext cx="106363" cy="115888"/>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63" name="Line 767"/>
          <p:cNvSpPr>
            <a:spLocks noChangeShapeType="1"/>
          </p:cNvSpPr>
          <p:nvPr/>
        </p:nvSpPr>
        <p:spPr bwMode="auto">
          <a:xfrm flipH="1" flipV="1">
            <a:off x="8312150" y="6438900"/>
            <a:ext cx="127000"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65567" name="Rectangle 777"/>
          <p:cNvSpPr>
            <a:spLocks noChangeArrowheads="1"/>
          </p:cNvSpPr>
          <p:nvPr/>
        </p:nvSpPr>
        <p:spPr bwMode="auto">
          <a:xfrm>
            <a:off x="5281613" y="5749925"/>
            <a:ext cx="454025" cy="168275"/>
          </a:xfrm>
          <a:prstGeom prst="rect">
            <a:avLst/>
          </a:prstGeom>
          <a:noFill/>
          <a:ln w="9525">
            <a:noFill/>
            <a:miter lim="800000"/>
            <a:headEnd/>
            <a:tailEnd/>
          </a:ln>
        </p:spPr>
        <p:txBody>
          <a:bodyPr wrap="none" lIns="0" tIns="0" rIns="0" bIns="0">
            <a:prstTxWarp prst="textNoShape">
              <a:avLst/>
            </a:prstTxWarp>
            <a:spAutoFit/>
          </a:bodyPr>
          <a:lstStyle/>
          <a:p>
            <a:r>
              <a:rPr lang="en-US" altLang="ja-JP" sz="1100" b="1" dirty="0">
                <a:solidFill>
                  <a:srgbClr val="1E1B18"/>
                </a:solidFill>
                <a:latin typeface="Helvetica" charset="0"/>
                <a:ea typeface="Helvetica" charset="0"/>
                <a:cs typeface="Helvetica" charset="0"/>
              </a:rPr>
              <a:t>e</a:t>
            </a:r>
            <a:r>
              <a:rPr lang="en-US" altLang="ja-JP" sz="1100" b="1" baseline="30000" dirty="0">
                <a:solidFill>
                  <a:srgbClr val="1E1B18"/>
                </a:solidFill>
                <a:latin typeface="Helvetica" charset="0"/>
                <a:ea typeface="Helvetica" charset="0"/>
                <a:cs typeface="Helvetica" charset="0"/>
              </a:rPr>
              <a:t>−</a:t>
            </a:r>
            <a:r>
              <a:rPr lang="en-US" altLang="ja-JP" sz="1100" b="1" dirty="0">
                <a:solidFill>
                  <a:srgbClr val="1E1B18"/>
                </a:solidFill>
                <a:latin typeface="Helvetica" charset="0"/>
                <a:ea typeface="Helvetica" charset="0"/>
                <a:cs typeface="Helvetica" charset="0"/>
              </a:rPr>
              <a:t> Gun</a:t>
            </a:r>
          </a:p>
        </p:txBody>
      </p:sp>
      <p:sp>
        <p:nvSpPr>
          <p:cNvPr id="65568" name="テキスト ボックス 12"/>
          <p:cNvSpPr txBox="1">
            <a:spLocks noChangeArrowheads="1"/>
          </p:cNvSpPr>
          <p:nvPr/>
        </p:nvSpPr>
        <p:spPr bwMode="auto">
          <a:xfrm>
            <a:off x="8621713" y="5715000"/>
            <a:ext cx="1905000" cy="439738"/>
          </a:xfrm>
          <a:prstGeom prst="rect">
            <a:avLst/>
          </a:prstGeom>
          <a:noFill/>
          <a:ln w="12700">
            <a:solidFill>
              <a:srgbClr val="00E6CC"/>
            </a:solidFill>
            <a:round/>
            <a:headEnd/>
            <a:tailEnd/>
          </a:ln>
        </p:spPr>
        <p:txBody>
          <a:bodyPr lIns="99549" tIns="49773" rIns="99549" bIns="49773" anchor="ctr">
            <a:prstTxWarp prst="textNoShape">
              <a:avLst/>
            </a:prstTxWarp>
            <a:spAutoFit/>
          </a:bodyPr>
          <a:lstStyle/>
          <a:p>
            <a:r>
              <a:rPr lang="en-US" altLang="ja-JP" sz="2200" dirty="0">
                <a:solidFill>
                  <a:srgbClr val="006000"/>
                </a:solidFill>
                <a:latin typeface="Arial Rounded MT Bold" charset="0"/>
              </a:rPr>
              <a:t>SuperKEKB</a:t>
            </a:r>
            <a:endParaRPr lang="ja-JP" altLang="en-US" sz="2000">
              <a:solidFill>
                <a:srgbClr val="006000"/>
              </a:solidFill>
              <a:latin typeface="Arial Rounded MT Bold" charset="0"/>
            </a:endParaRPr>
          </a:p>
        </p:txBody>
      </p:sp>
      <p:sp>
        <p:nvSpPr>
          <p:cNvPr id="65569" name="Rectangle 758"/>
          <p:cNvSpPr>
            <a:spLocks noChangeArrowheads="1"/>
          </p:cNvSpPr>
          <p:nvPr/>
        </p:nvSpPr>
        <p:spPr bwMode="auto">
          <a:xfrm>
            <a:off x="4103688" y="6365875"/>
            <a:ext cx="1860550" cy="168275"/>
          </a:xfrm>
          <a:prstGeom prst="rect">
            <a:avLst/>
          </a:prstGeom>
          <a:noFill/>
          <a:ln w="9525">
            <a:noFill/>
            <a:miter lim="800000"/>
            <a:headEnd/>
            <a:tailEnd/>
          </a:ln>
        </p:spPr>
        <p:txBody>
          <a:bodyPr wrap="none" lIns="0" tIns="0" rIns="0" bIns="0">
            <a:prstTxWarp prst="textNoShape">
              <a:avLst/>
            </a:prstTxWarp>
            <a:spAutoFit/>
          </a:bodyPr>
          <a:lstStyle/>
          <a:p>
            <a:r>
              <a:rPr lang="en-US" altLang="ja-JP" sz="1100" b="1" dirty="0">
                <a:solidFill>
                  <a:srgbClr val="1E1B18"/>
                </a:solidFill>
                <a:latin typeface="Arial Rounded MT Bold" charset="0"/>
                <a:ea typeface="Arial Rounded MT Bold" charset="0"/>
                <a:cs typeface="Arial Rounded MT Bold" charset="0"/>
              </a:rPr>
              <a:t>Primary e</a:t>
            </a:r>
            <a:r>
              <a:rPr lang="en-US" altLang="ja-JP" sz="1100" b="1" baseline="30000" dirty="0">
                <a:solidFill>
                  <a:srgbClr val="1E1B18"/>
                </a:solidFill>
                <a:latin typeface="Arial Rounded MT Bold" charset="0"/>
                <a:ea typeface="Arial Rounded MT Bold" charset="0"/>
                <a:cs typeface="Arial Rounded MT Bold" charset="0"/>
              </a:rPr>
              <a:t>–</a:t>
            </a:r>
            <a:r>
              <a:rPr lang="en-US" altLang="ja-JP" sz="1100" b="1" dirty="0">
                <a:solidFill>
                  <a:srgbClr val="1E1B18"/>
                </a:solidFill>
                <a:latin typeface="Arial Rounded MT Bold" charset="0"/>
                <a:ea typeface="Arial Rounded MT Bold" charset="0"/>
                <a:cs typeface="Arial Rounded MT Bold" charset="0"/>
              </a:rPr>
              <a:t>  (3.5GeV, 10nC)</a:t>
            </a:r>
            <a:endParaRPr lang="en-US" altLang="ja-JP" sz="1100" b="1" dirty="0">
              <a:latin typeface="Arial Rounded MT Bold" charset="0"/>
              <a:ea typeface="Arial Rounded MT Bold" charset="0"/>
              <a:cs typeface="Arial Rounded MT Bold" charset="0"/>
            </a:endParaRPr>
          </a:p>
        </p:txBody>
      </p:sp>
      <p:sp>
        <p:nvSpPr>
          <p:cNvPr id="68" name="Line 765"/>
          <p:cNvSpPr>
            <a:spLocks noChangeShapeType="1"/>
          </p:cNvSpPr>
          <p:nvPr/>
        </p:nvSpPr>
        <p:spPr bwMode="auto">
          <a:xfrm flipH="1" flipV="1">
            <a:off x="8429625" y="6438900"/>
            <a:ext cx="106363" cy="115888"/>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69" name="Line 756"/>
          <p:cNvSpPr>
            <a:spLocks noChangeShapeType="1"/>
          </p:cNvSpPr>
          <p:nvPr/>
        </p:nvSpPr>
        <p:spPr bwMode="auto">
          <a:xfrm>
            <a:off x="8535988" y="6554788"/>
            <a:ext cx="544512" cy="0"/>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70" name="Line 759"/>
          <p:cNvSpPr>
            <a:spLocks noChangeShapeType="1"/>
          </p:cNvSpPr>
          <p:nvPr/>
        </p:nvSpPr>
        <p:spPr bwMode="auto">
          <a:xfrm flipH="1" flipV="1">
            <a:off x="9077325" y="6554788"/>
            <a:ext cx="541338" cy="174625"/>
          </a:xfrm>
          <a:prstGeom prst="line">
            <a:avLst/>
          </a:prstGeom>
          <a:noFill/>
          <a:ln w="50800">
            <a:solidFill>
              <a:srgbClr val="FF00FF"/>
            </a:solidFill>
            <a:round/>
            <a:headEnd/>
            <a:tailEnd/>
          </a:ln>
          <a:effectLst>
            <a:outerShdw blurRad="63500" dist="38097" dir="2700000" algn="ctr" rotWithShape="0">
              <a:srgbClr val="808080">
                <a:alpha val="75000"/>
              </a:srgbClr>
            </a:outerShdw>
          </a:effectLst>
        </p:spPr>
        <p:txBody>
          <a:bodyPr wrap="none" lIns="0" tIns="0" rIns="0" bIns="0">
            <a:prstTxWarp prst="textNoShape">
              <a:avLst/>
            </a:prstTxWarp>
            <a:spAutoFit/>
          </a:bodyPr>
          <a:lstStyle/>
          <a:p>
            <a:pPr>
              <a:defRPr/>
            </a:pPr>
            <a:endParaRPr lang="ja-JP" altLang="en-US">
              <a:latin typeface="Times" pitchFamily="-108" charset="0"/>
              <a:ea typeface="Osaka" pitchFamily="-108" charset="-128"/>
              <a:cs typeface="Osaka" pitchFamily="-108" charset="-128"/>
            </a:endParaRPr>
          </a:p>
        </p:txBody>
      </p:sp>
      <p:sp>
        <p:nvSpPr>
          <p:cNvPr id="71" name="アーチ 70"/>
          <p:cNvSpPr>
            <a:spLocks noChangeAspect="1"/>
          </p:cNvSpPr>
          <p:nvPr/>
        </p:nvSpPr>
        <p:spPr bwMode="auto">
          <a:xfrm rot="16200000">
            <a:off x="6347619" y="5357019"/>
            <a:ext cx="809625" cy="788987"/>
          </a:xfrm>
          <a:prstGeom prst="blockArc">
            <a:avLst>
              <a:gd name="adj1" fmla="val 10800000"/>
              <a:gd name="adj2" fmla="val 10800000"/>
              <a:gd name="adj3" fmla="val 0"/>
            </a:avLst>
          </a:prstGeom>
          <a:solidFill>
            <a:srgbClr val="FFFFFF"/>
          </a:solidFill>
          <a:ln w="50800" cap="flat" cmpd="sng" algn="ctr">
            <a:solidFill>
              <a:srgbClr val="FF00FF"/>
            </a:solidFill>
            <a:prstDash val="solid"/>
            <a:round/>
            <a:headEnd type="none" w="med" len="med"/>
            <a:tailEnd type="none" w="med" len="med"/>
          </a:ln>
          <a:effectLst>
            <a:outerShdw blurRad="63500" dist="38100" dir="2700000" algn="tl" rotWithShape="0">
              <a:srgbClr val="808080">
                <a:alpha val="75000"/>
              </a:srgbClr>
            </a:outerShdw>
          </a:effectLst>
        </p:spPr>
        <p:txBody>
          <a:bodyPr lIns="99549" tIns="49773" rIns="99549" bIns="49773">
            <a:prstTxWarp prst="textNoShape">
              <a:avLst/>
            </a:prstTxWarp>
          </a:bodyPr>
          <a:lstStyle/>
          <a:p>
            <a:pPr algn="just" defTabSz="3632608">
              <a:defRPr/>
            </a:pPr>
            <a:endParaRPr lang="ja-JP" altLang="en-US" sz="2800" dirty="0">
              <a:solidFill>
                <a:srgbClr val="400040"/>
              </a:solidFill>
              <a:latin typeface="Arial Rounded MT Bold"/>
              <a:ea typeface="ヒラギノ丸ゴ Pro W4" pitchFamily="-108" charset="-128"/>
              <a:cs typeface="ヒラギノ丸ゴ Pro W4" pitchFamily="-108" charset="-128"/>
            </a:endParaRPr>
          </a:p>
        </p:txBody>
      </p:sp>
      <p:graphicFrame>
        <p:nvGraphicFramePr>
          <p:cNvPr id="74" name="表 73"/>
          <p:cNvGraphicFramePr>
            <a:graphicFrameLocks noGrp="1"/>
          </p:cNvGraphicFramePr>
          <p:nvPr/>
        </p:nvGraphicFramePr>
        <p:xfrm>
          <a:off x="301625" y="3797300"/>
          <a:ext cx="3234000" cy="3393188"/>
        </p:xfrm>
        <a:graphic>
          <a:graphicData uri="http://schemas.openxmlformats.org/drawingml/2006/table">
            <a:tbl>
              <a:tblPr firstRow="1" bandRow="1">
                <a:tableStyleId>{5C22544A-7EE6-4342-B048-85BDC9FD1C3A}</a:tableStyleId>
              </a:tblPr>
              <a:tblGrid>
                <a:gridCol w="1078000"/>
                <a:gridCol w="1078000"/>
                <a:gridCol w="1078000"/>
              </a:tblGrid>
              <a:tr h="436965">
                <a:tc>
                  <a:txBody>
                    <a:bodyPr/>
                    <a:lstStyle/>
                    <a:p>
                      <a:r>
                        <a:rPr kumimoji="1" lang="en-US" altLang="ja-JP" sz="2200" dirty="0" smtClean="0">
                          <a:latin typeface="+mj-ea"/>
                          <a:ea typeface="+mj-ea"/>
                        </a:rPr>
                        <a:t>Inj.</a:t>
                      </a:r>
                      <a:endParaRPr kumimoji="1" lang="ja-JP" altLang="en-US" sz="2200" dirty="0">
                        <a:latin typeface="+mj-ea"/>
                        <a:ea typeface="+mj-ea"/>
                      </a:endParaRPr>
                    </a:p>
                  </a:txBody>
                  <a:tcPr marL="98664" marR="98664" marT="50419" marB="50419"/>
                </a:tc>
                <a:tc>
                  <a:txBody>
                    <a:bodyPr/>
                    <a:lstStyle/>
                    <a:p>
                      <a:r>
                        <a:rPr kumimoji="1" lang="en-US" altLang="ja-JP" sz="2200" dirty="0" smtClean="0">
                          <a:latin typeface="+mj-ea"/>
                          <a:ea typeface="+mj-ea"/>
                        </a:rPr>
                        <a:t>D.R.</a:t>
                      </a:r>
                      <a:endParaRPr kumimoji="1" lang="ja-JP" altLang="en-US" sz="2200" dirty="0">
                        <a:latin typeface="+mj-ea"/>
                        <a:ea typeface="+mj-ea"/>
                      </a:endParaRPr>
                    </a:p>
                  </a:txBody>
                  <a:tcPr marL="98664" marR="98664" marT="50419" marB="50419"/>
                </a:tc>
                <a:tc>
                  <a:txBody>
                    <a:bodyPr/>
                    <a:lstStyle/>
                    <a:p>
                      <a:r>
                        <a:rPr kumimoji="1" lang="en-US" altLang="ja-JP" sz="2200" dirty="0" smtClean="0">
                          <a:latin typeface="+mj-ea"/>
                          <a:ea typeface="+mj-ea"/>
                        </a:rPr>
                        <a:t>Ext.</a:t>
                      </a:r>
                      <a:endParaRPr kumimoji="1" lang="ja-JP" altLang="en-US" sz="2200" dirty="0">
                        <a:latin typeface="+mj-ea"/>
                        <a:ea typeface="+mj-ea"/>
                      </a:endParaRPr>
                    </a:p>
                  </a:txBody>
                  <a:tcPr marL="98664" marR="98664" marT="50419" marB="50419"/>
                </a:tc>
              </a:tr>
              <a:tr h="436965">
                <a:tc>
                  <a:txBody>
                    <a:bodyPr/>
                    <a:lstStyle/>
                    <a:p>
                      <a:r>
                        <a:rPr kumimoji="1" lang="en-US" altLang="ja-JP" sz="2200" dirty="0" smtClean="0">
                          <a:latin typeface="+mj-ea"/>
                          <a:ea typeface="+mj-ea"/>
                        </a:rPr>
                        <a:t>e+ 1</a:t>
                      </a:r>
                      <a:endParaRPr kumimoji="1" lang="ja-JP" altLang="en-US" sz="2200" dirty="0">
                        <a:latin typeface="+mj-ea"/>
                        <a:ea typeface="+mj-ea"/>
                      </a:endParaRPr>
                    </a:p>
                  </a:txBody>
                  <a:tcPr marL="98664" marR="98664" marT="50419" marB="5041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2200" dirty="0" smtClean="0">
                          <a:solidFill>
                            <a:schemeClr val="bg1">
                              <a:lumMod val="50000"/>
                            </a:schemeClr>
                          </a:solidFill>
                          <a:latin typeface="+mj-ea"/>
                          <a:ea typeface="+mj-ea"/>
                        </a:rPr>
                        <a:t>e+ 1</a:t>
                      </a:r>
                      <a:endParaRPr kumimoji="1" lang="ja-JP" altLang="en-US" sz="2200" dirty="0" smtClean="0">
                        <a:solidFill>
                          <a:schemeClr val="bg1">
                            <a:lumMod val="50000"/>
                          </a:schemeClr>
                        </a:solidFill>
                        <a:latin typeface="+mj-ea"/>
                        <a:ea typeface="+mj-ea"/>
                      </a:endParaRPr>
                    </a:p>
                  </a:txBody>
                  <a:tcPr marL="98664" marR="98664" marT="50419" marB="50419"/>
                </a:tc>
                <a:tc>
                  <a:txBody>
                    <a:bodyPr/>
                    <a:lstStyle/>
                    <a:p>
                      <a:endParaRPr kumimoji="1" lang="ja-JP" altLang="en-US" sz="2200" dirty="0">
                        <a:latin typeface="+mj-ea"/>
                        <a:ea typeface="+mj-ea"/>
                      </a:endParaRPr>
                    </a:p>
                  </a:txBody>
                  <a:tcPr marL="98664" marR="98664" marT="50419" marB="50419"/>
                </a:tc>
              </a:tr>
              <a:tr h="436965">
                <a:tc>
                  <a:txBody>
                    <a:bodyPr/>
                    <a:lstStyle/>
                    <a:p>
                      <a:r>
                        <a:rPr kumimoji="1" lang="en-US" altLang="ja-JP" sz="2200" dirty="0" smtClean="0">
                          <a:latin typeface="+mj-ea"/>
                          <a:ea typeface="+mj-ea"/>
                        </a:rPr>
                        <a:t>e– 2</a:t>
                      </a:r>
                      <a:endParaRPr kumimoji="1" lang="ja-JP" altLang="en-US" sz="2200" dirty="0">
                        <a:latin typeface="+mj-ea"/>
                        <a:ea typeface="+mj-ea"/>
                      </a:endParaRPr>
                    </a:p>
                  </a:txBody>
                  <a:tcPr marL="98664" marR="98664" marT="50419" marB="50419"/>
                </a:tc>
                <a:tc>
                  <a:txBody>
                    <a:bodyPr/>
                    <a:lstStyle/>
                    <a:p>
                      <a:r>
                        <a:rPr kumimoji="1" lang="en-US" altLang="ja-JP" sz="2200" dirty="0" smtClean="0">
                          <a:latin typeface="+mj-ea"/>
                          <a:ea typeface="+mj-ea"/>
                        </a:rPr>
                        <a:t>e+ 1</a:t>
                      </a:r>
                      <a:endParaRPr kumimoji="1" lang="ja-JP" altLang="en-US" sz="2200" dirty="0">
                        <a:latin typeface="+mj-ea"/>
                        <a:ea typeface="+mj-ea"/>
                      </a:endParaRPr>
                    </a:p>
                  </a:txBody>
                  <a:tcPr marL="98664" marR="98664" marT="50419" marB="50419"/>
                </a:tc>
                <a:tc>
                  <a:txBody>
                    <a:bodyPr/>
                    <a:lstStyle/>
                    <a:p>
                      <a:r>
                        <a:rPr kumimoji="1" lang="en-US" altLang="ja-JP" sz="2200" dirty="0" smtClean="0">
                          <a:latin typeface="+mj-ea"/>
                          <a:ea typeface="+mj-ea"/>
                        </a:rPr>
                        <a:t>e– 2</a:t>
                      </a:r>
                      <a:endParaRPr kumimoji="1" lang="ja-JP" altLang="en-US" sz="2200" dirty="0">
                        <a:latin typeface="+mj-ea"/>
                        <a:ea typeface="+mj-ea"/>
                      </a:endParaRPr>
                    </a:p>
                  </a:txBody>
                  <a:tcPr marL="98664" marR="98664" marT="50419" marB="50419"/>
                </a:tc>
              </a:tr>
              <a:tr h="771397">
                <a:tc>
                  <a:txBody>
                    <a:bodyPr/>
                    <a:lstStyle/>
                    <a:p>
                      <a:r>
                        <a:rPr kumimoji="1" lang="en-US" altLang="ja-JP" sz="2200" dirty="0" smtClean="0">
                          <a:latin typeface="+mj-ea"/>
                          <a:ea typeface="+mj-ea"/>
                        </a:rPr>
                        <a:t>e+ 3</a:t>
                      </a:r>
                      <a:endParaRPr kumimoji="1" lang="ja-JP" altLang="en-US" sz="2200" dirty="0">
                        <a:latin typeface="+mj-ea"/>
                        <a:ea typeface="+mj-ea"/>
                      </a:endParaRPr>
                    </a:p>
                  </a:txBody>
                  <a:tcPr marL="98664" marR="98664" marT="50419" marB="5041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2200" dirty="0" smtClean="0">
                          <a:solidFill>
                            <a:schemeClr val="bg1">
                              <a:lumMod val="50000"/>
                            </a:schemeClr>
                          </a:solidFill>
                          <a:latin typeface="+mj-ea"/>
                          <a:ea typeface="+mj-ea"/>
                        </a:rPr>
                        <a:t>e+ 3,1</a:t>
                      </a:r>
                      <a:endParaRPr kumimoji="1" lang="ja-JP" altLang="en-US" sz="2200" dirty="0" smtClean="0">
                        <a:solidFill>
                          <a:schemeClr val="bg1">
                            <a:lumMod val="50000"/>
                          </a:schemeClr>
                        </a:solidFill>
                        <a:latin typeface="+mj-ea"/>
                        <a:ea typeface="+mj-ea"/>
                      </a:endParaRPr>
                    </a:p>
                  </a:txBody>
                  <a:tcPr marL="98664" marR="98664" marT="50419" marB="50419"/>
                </a:tc>
                <a:tc>
                  <a:txBody>
                    <a:bodyPr/>
                    <a:lstStyle/>
                    <a:p>
                      <a:r>
                        <a:rPr kumimoji="1" lang="en-US" altLang="ja-JP" sz="2200" dirty="0" smtClean="0">
                          <a:latin typeface="+mj-ea"/>
                          <a:ea typeface="+mj-ea"/>
                        </a:rPr>
                        <a:t>e+ 1</a:t>
                      </a:r>
                      <a:endParaRPr kumimoji="1" lang="ja-JP" altLang="en-US" sz="2200" dirty="0">
                        <a:latin typeface="+mj-ea"/>
                        <a:ea typeface="+mj-ea"/>
                      </a:endParaRPr>
                    </a:p>
                  </a:txBody>
                  <a:tcPr marL="98664" marR="98664" marT="50419" marB="50419"/>
                </a:tc>
              </a:tr>
              <a:tr h="436965">
                <a:tc>
                  <a:txBody>
                    <a:bodyPr/>
                    <a:lstStyle/>
                    <a:p>
                      <a:r>
                        <a:rPr kumimoji="1" lang="en-US" altLang="ja-JP" sz="2200" dirty="0" smtClean="0">
                          <a:latin typeface="+mj-ea"/>
                          <a:ea typeface="+mj-ea"/>
                        </a:rPr>
                        <a:t>e– 4</a:t>
                      </a:r>
                      <a:endParaRPr kumimoji="1" lang="ja-JP" altLang="en-US" sz="2200" dirty="0">
                        <a:latin typeface="+mj-ea"/>
                        <a:ea typeface="+mj-ea"/>
                      </a:endParaRPr>
                    </a:p>
                  </a:txBody>
                  <a:tcPr marL="98664" marR="98664" marT="50419" marB="50419"/>
                </a:tc>
                <a:tc>
                  <a:txBody>
                    <a:bodyPr/>
                    <a:lstStyle/>
                    <a:p>
                      <a:r>
                        <a:rPr kumimoji="1" lang="en-US" altLang="ja-JP" sz="2200" dirty="0" smtClean="0">
                          <a:latin typeface="+mj-ea"/>
                          <a:ea typeface="+mj-ea"/>
                        </a:rPr>
                        <a:t>e+ 3</a:t>
                      </a:r>
                      <a:endParaRPr kumimoji="1" lang="ja-JP" altLang="en-US" sz="2200" dirty="0">
                        <a:latin typeface="+mj-ea"/>
                        <a:ea typeface="+mj-ea"/>
                      </a:endParaRPr>
                    </a:p>
                  </a:txBody>
                  <a:tcPr marL="98664" marR="98664" marT="50419" marB="5041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2200" dirty="0" smtClean="0">
                          <a:latin typeface="+mj-ea"/>
                          <a:ea typeface="+mj-ea"/>
                        </a:rPr>
                        <a:t>e– 4</a:t>
                      </a:r>
                      <a:endParaRPr kumimoji="1" lang="ja-JP" altLang="en-US" sz="2200" dirty="0" smtClean="0">
                        <a:latin typeface="+mj-ea"/>
                        <a:ea typeface="+mj-ea"/>
                      </a:endParaRPr>
                    </a:p>
                  </a:txBody>
                  <a:tcPr marL="98664" marR="98664" marT="50419" marB="50419"/>
                </a:tc>
              </a:tr>
              <a:tr h="436965">
                <a:tc>
                  <a:txBody>
                    <a:bodyPr/>
                    <a:lstStyle/>
                    <a:p>
                      <a:r>
                        <a:rPr kumimoji="1" lang="en-US" altLang="ja-JP" sz="2200" dirty="0" smtClean="0">
                          <a:latin typeface="+mj-ea"/>
                          <a:ea typeface="+mj-ea"/>
                        </a:rPr>
                        <a:t>e+ 5</a:t>
                      </a:r>
                      <a:endParaRPr kumimoji="1" lang="ja-JP" altLang="en-US" sz="2200" dirty="0">
                        <a:latin typeface="+mj-ea"/>
                        <a:ea typeface="+mj-ea"/>
                      </a:endParaRPr>
                    </a:p>
                  </a:txBody>
                  <a:tcPr marL="98664" marR="98664" marT="50419" marB="5041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sz="2000" kern="1200" dirty="0" smtClean="0">
                          <a:solidFill>
                            <a:schemeClr val="bg1">
                              <a:lumMod val="50000"/>
                            </a:schemeClr>
                          </a:solidFill>
                          <a:latin typeface="+mj-ea"/>
                          <a:ea typeface="+mn-ea"/>
                          <a:cs typeface="+mn-cs"/>
                        </a:rPr>
                        <a:t>e+ 5,3</a:t>
                      </a:r>
                      <a:endParaRPr kumimoji="1" lang="ja-JP" altLang="en-US" sz="2000" kern="1200" dirty="0" smtClean="0">
                        <a:solidFill>
                          <a:schemeClr val="bg1">
                            <a:lumMod val="50000"/>
                          </a:schemeClr>
                        </a:solidFill>
                        <a:latin typeface="+mj-ea"/>
                        <a:ea typeface="+mn-ea"/>
                        <a:cs typeface="+mn-cs"/>
                      </a:endParaRPr>
                    </a:p>
                  </a:txBody>
                  <a:tcPr marL="98664" marR="98664" marT="50419" marB="50419"/>
                </a:tc>
                <a:tc>
                  <a:txBody>
                    <a:bodyPr/>
                    <a:lstStyle/>
                    <a:p>
                      <a:r>
                        <a:rPr kumimoji="1" lang="en-US" altLang="ja-JP" sz="2200" dirty="0" smtClean="0">
                          <a:latin typeface="+mj-ea"/>
                          <a:ea typeface="+mj-ea"/>
                        </a:rPr>
                        <a:t>e+ 3</a:t>
                      </a:r>
                      <a:endParaRPr kumimoji="1" lang="ja-JP" altLang="en-US" sz="2200" dirty="0">
                        <a:latin typeface="+mj-ea"/>
                        <a:ea typeface="+mj-ea"/>
                      </a:endParaRPr>
                    </a:p>
                  </a:txBody>
                  <a:tcPr marL="98664" marR="98664" marT="50419" marB="50419"/>
                </a:tc>
              </a:tr>
              <a:tr h="436965">
                <a:tc>
                  <a:txBody>
                    <a:bodyPr/>
                    <a:lstStyle/>
                    <a:p>
                      <a:r>
                        <a:rPr kumimoji="1" lang="en-US" altLang="ja-JP" sz="2200" dirty="0" smtClean="0">
                          <a:latin typeface="+mj-ea"/>
                          <a:ea typeface="+mj-ea"/>
                        </a:rPr>
                        <a:t>e– 6</a:t>
                      </a:r>
                      <a:endParaRPr kumimoji="1" lang="ja-JP" altLang="en-US" sz="2200" dirty="0">
                        <a:latin typeface="+mj-ea"/>
                        <a:ea typeface="+mj-ea"/>
                      </a:endParaRPr>
                    </a:p>
                  </a:txBody>
                  <a:tcPr marL="98664" marR="98664" marT="50419" marB="50419"/>
                </a:tc>
                <a:tc>
                  <a:txBody>
                    <a:bodyPr/>
                    <a:lstStyle/>
                    <a:p>
                      <a:r>
                        <a:rPr kumimoji="1" lang="en-US" altLang="ja-JP" sz="2200" dirty="0" smtClean="0">
                          <a:latin typeface="+mj-ea"/>
                          <a:ea typeface="+mj-ea"/>
                        </a:rPr>
                        <a:t>e+ 5</a:t>
                      </a:r>
                      <a:endParaRPr kumimoji="1" lang="ja-JP" altLang="en-US" sz="2200" dirty="0">
                        <a:latin typeface="+mj-ea"/>
                        <a:ea typeface="+mj-ea"/>
                      </a:endParaRPr>
                    </a:p>
                  </a:txBody>
                  <a:tcPr marL="98664" marR="98664" marT="50419" marB="50419"/>
                </a:tc>
                <a:tc>
                  <a:txBody>
                    <a:bodyPr/>
                    <a:lstStyle/>
                    <a:p>
                      <a:r>
                        <a:rPr kumimoji="1" lang="en-US" altLang="ja-JP" sz="2200" dirty="0" smtClean="0">
                          <a:latin typeface="+mj-ea"/>
                          <a:ea typeface="+mj-ea"/>
                        </a:rPr>
                        <a:t>e– 6</a:t>
                      </a:r>
                      <a:endParaRPr kumimoji="1" lang="ja-JP" altLang="en-US" sz="2200" dirty="0">
                        <a:latin typeface="+mj-ea"/>
                        <a:ea typeface="+mj-ea"/>
                      </a:endParaRPr>
                    </a:p>
                  </a:txBody>
                  <a:tcPr marL="98664" marR="98664" marT="50419" marB="50419"/>
                </a:tc>
              </a:tr>
            </a:tbl>
          </a:graphicData>
        </a:graphic>
      </p:graphicFrame>
      <p:cxnSp>
        <p:nvCxnSpPr>
          <p:cNvPr id="77" name="直線矢印コネクタ 76"/>
          <p:cNvCxnSpPr/>
          <p:nvPr/>
        </p:nvCxnSpPr>
        <p:spPr>
          <a:xfrm rot="16200000" flipH="1">
            <a:off x="1258887" y="4505326"/>
            <a:ext cx="252413" cy="2460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0" name="直線矢印コネクタ 79"/>
          <p:cNvCxnSpPr/>
          <p:nvPr/>
        </p:nvCxnSpPr>
        <p:spPr>
          <a:xfrm rot="16200000" flipH="1">
            <a:off x="2325687" y="4911726"/>
            <a:ext cx="252413" cy="2460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1" name="直線矢印コネクタ 80"/>
          <p:cNvCxnSpPr/>
          <p:nvPr/>
        </p:nvCxnSpPr>
        <p:spPr>
          <a:xfrm rot="16200000" flipH="1">
            <a:off x="1270794" y="5318919"/>
            <a:ext cx="252413" cy="2444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2" name="直線矢印コネクタ 81"/>
          <p:cNvCxnSpPr/>
          <p:nvPr/>
        </p:nvCxnSpPr>
        <p:spPr>
          <a:xfrm rot="16200000" flipH="1">
            <a:off x="2353469" y="5766594"/>
            <a:ext cx="252413" cy="2444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3" name="直線矢印コネクタ 82"/>
          <p:cNvCxnSpPr/>
          <p:nvPr/>
        </p:nvCxnSpPr>
        <p:spPr>
          <a:xfrm rot="16200000" flipH="1">
            <a:off x="1284287" y="6130926"/>
            <a:ext cx="252413" cy="2460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5613" name="テキスト ボックス 83"/>
          <p:cNvSpPr txBox="1">
            <a:spLocks noChangeArrowheads="1"/>
          </p:cNvSpPr>
          <p:nvPr/>
        </p:nvSpPr>
        <p:spPr bwMode="auto">
          <a:xfrm>
            <a:off x="214313" y="3360738"/>
            <a:ext cx="3181350" cy="439737"/>
          </a:xfrm>
          <a:prstGeom prst="rect">
            <a:avLst/>
          </a:prstGeom>
          <a:noFill/>
          <a:ln w="9525">
            <a:noFill/>
            <a:miter lim="800000"/>
            <a:headEnd/>
            <a:tailEnd/>
          </a:ln>
        </p:spPr>
        <p:txBody>
          <a:bodyPr wrap="none" lIns="99549" tIns="49773" rIns="99549" bIns="49773">
            <a:prstTxWarp prst="textNoShape">
              <a:avLst/>
            </a:prstTxWarp>
            <a:spAutoFit/>
          </a:bodyPr>
          <a:lstStyle/>
          <a:p>
            <a:r>
              <a:rPr lang="en-US" altLang="ja-JP" sz="2200" dirty="0">
                <a:latin typeface="ヒラギノ丸ゴ Pro W4" charset="-128"/>
                <a:ea typeface="ヒラギノ丸ゴ Pro W4" charset="-128"/>
                <a:cs typeface="ヒラギノ丸ゴ Pro W4" charset="-128"/>
              </a:rPr>
              <a:t>For e+ 25Hz e– 25Hz</a:t>
            </a:r>
            <a:endParaRPr lang="ja-JP" altLang="en-US" sz="2200">
              <a:latin typeface="ヒラギノ丸ゴ Pro W4" charset="-128"/>
              <a:ea typeface="ヒラギノ丸ゴ Pro W4" charset="-128"/>
              <a:cs typeface="ヒラギノ丸ゴ Pro W4" charset="-128"/>
            </a:endParaRPr>
          </a:p>
        </p:txBody>
      </p:sp>
      <p:sp>
        <p:nvSpPr>
          <p:cNvPr id="65614" name="Rectangle 758"/>
          <p:cNvSpPr>
            <a:spLocks noChangeArrowheads="1"/>
          </p:cNvSpPr>
          <p:nvPr/>
        </p:nvSpPr>
        <p:spPr bwMode="auto">
          <a:xfrm>
            <a:off x="7153275" y="5378450"/>
            <a:ext cx="1371600" cy="168275"/>
          </a:xfrm>
          <a:prstGeom prst="rect">
            <a:avLst/>
          </a:prstGeom>
          <a:noFill/>
          <a:ln w="9525">
            <a:noFill/>
            <a:miter lim="800000"/>
            <a:headEnd/>
            <a:tailEnd/>
          </a:ln>
        </p:spPr>
        <p:txBody>
          <a:bodyPr wrap="none" lIns="0" tIns="0" rIns="0" bIns="0">
            <a:prstTxWarp prst="textNoShape">
              <a:avLst/>
            </a:prstTxWarp>
            <a:spAutoFit/>
          </a:bodyPr>
          <a:lstStyle/>
          <a:p>
            <a:r>
              <a:rPr lang="en-US" altLang="ja-JP" sz="1100" b="1" dirty="0">
                <a:solidFill>
                  <a:srgbClr val="1E1B18"/>
                </a:solidFill>
                <a:latin typeface="Helvetica" charset="0"/>
              </a:rPr>
              <a:t>e</a:t>
            </a:r>
            <a:r>
              <a:rPr lang="en-US" altLang="ja-JP" sz="1100" b="1" baseline="30000" dirty="0">
                <a:solidFill>
                  <a:srgbClr val="1E1B18"/>
                </a:solidFill>
                <a:latin typeface="Helvetica" charset="0"/>
              </a:rPr>
              <a:t>+</a:t>
            </a:r>
            <a:r>
              <a:rPr lang="en-US" altLang="ja-JP" sz="1100" b="1" dirty="0">
                <a:solidFill>
                  <a:srgbClr val="1E1B18"/>
                </a:solidFill>
                <a:latin typeface="Helvetica" charset="0"/>
              </a:rPr>
              <a:t> DR (1.1 GeV, 4nC)</a:t>
            </a:r>
            <a:endParaRPr lang="en-US" altLang="ja-JP" sz="1100" b="1" dirty="0">
              <a:latin typeface="Helvetica"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タイトル 1"/>
          <p:cNvSpPr>
            <a:spLocks noGrp="1"/>
          </p:cNvSpPr>
          <p:nvPr>
            <p:ph type="title"/>
          </p:nvPr>
        </p:nvSpPr>
        <p:spPr/>
        <p:txBody>
          <a:bodyPr/>
          <a:lstStyle/>
          <a:p>
            <a:r>
              <a:rPr lang="ja-JP" altLang="en-US" dirty="0" smtClean="0">
                <a:latin typeface="Arial Rounded MT Bold" charset="0"/>
              </a:rPr>
              <a:t>制御システムの変遷</a:t>
            </a:r>
          </a:p>
        </p:txBody>
      </p:sp>
      <p:sp>
        <p:nvSpPr>
          <p:cNvPr id="29699" name="コンテンツ プレースホルダ 2"/>
          <p:cNvSpPr>
            <a:spLocks noGrp="1"/>
          </p:cNvSpPr>
          <p:nvPr>
            <p:ph idx="1"/>
          </p:nvPr>
        </p:nvSpPr>
        <p:spPr/>
        <p:txBody>
          <a:bodyPr/>
          <a:lstStyle/>
          <a:p>
            <a:endParaRPr lang="ja-JP" altLang="en-US">
              <a:latin typeface="Arial Rounded MT Bold" charset="0"/>
            </a:endParaRPr>
          </a:p>
        </p:txBody>
      </p:sp>
      <p:sp>
        <p:nvSpPr>
          <p:cNvPr id="29700" name="スライド番号プレースホルダ 3"/>
          <p:cNvSpPr>
            <a:spLocks noGrp="1"/>
          </p:cNvSpPr>
          <p:nvPr>
            <p:ph type="sldNum" sz="quarter" idx="10"/>
          </p:nvPr>
        </p:nvSpPr>
        <p:spPr>
          <a:noFill/>
        </p:spPr>
        <p:txBody>
          <a:bodyPr/>
          <a:lstStyle/>
          <a:p>
            <a:fld id="{20D7D468-D054-8444-8AF1-09DB9C6209A4}" type="slidenum">
              <a:rPr lang="en-US" altLang="ja-JP" smtClean="0">
                <a:latin typeface="Arial Rounded MT Bold" charset="0"/>
                <a:ea typeface="Osaka" charset="-128"/>
                <a:cs typeface="Osaka" charset="-128"/>
              </a:rPr>
              <a:pPr/>
              <a:t>7</a:t>
            </a:fld>
            <a:endParaRPr lang="en-US" altLang="ja-JP" dirty="0" smtClean="0">
              <a:latin typeface="Arial Rounded MT Bold" charset="0"/>
              <a:ea typeface="Osaka" charset="-128"/>
              <a:cs typeface="Osaka" charset="-128"/>
            </a:endParaRPr>
          </a:p>
        </p:txBody>
      </p:sp>
      <p:sp>
        <p:nvSpPr>
          <p:cNvPr id="7" name="正方形/長方形 6"/>
          <p:cNvSpPr/>
          <p:nvPr/>
        </p:nvSpPr>
        <p:spPr>
          <a:xfrm>
            <a:off x="409575" y="1343025"/>
            <a:ext cx="1809750" cy="841375"/>
          </a:xfrm>
          <a:prstGeom prst="rect">
            <a:avLst/>
          </a:prstGeom>
        </p:spPr>
        <p:style>
          <a:lnRef idx="1">
            <a:schemeClr val="accent1"/>
          </a:lnRef>
          <a:fillRef idx="2">
            <a:schemeClr val="accent1"/>
          </a:fillRef>
          <a:effectRef idx="1">
            <a:schemeClr val="accent1"/>
          </a:effectRef>
          <a:fontRef idx="minor">
            <a:schemeClr val="dk1"/>
          </a:fontRef>
        </p:style>
        <p:txBody>
          <a:bodyPr lIns="99551" tIns="49775" rIns="99551" bIns="49775" anchor="ctr"/>
          <a:lstStyle/>
          <a:p>
            <a:pPr algn="ctr">
              <a:defRPr/>
            </a:pPr>
            <a:r>
              <a:rPr lang="en-US" altLang="ja-JP" sz="2200" dirty="0"/>
              <a:t>Mini Computer</a:t>
            </a:r>
            <a:endParaRPr lang="ja-JP" altLang="en-US" sz="2200"/>
          </a:p>
        </p:txBody>
      </p:sp>
      <p:sp>
        <p:nvSpPr>
          <p:cNvPr id="8" name="正方形/長方形 7"/>
          <p:cNvSpPr/>
          <p:nvPr/>
        </p:nvSpPr>
        <p:spPr>
          <a:xfrm>
            <a:off x="409575" y="3625850"/>
            <a:ext cx="1809750" cy="841375"/>
          </a:xfrm>
          <a:prstGeom prst="rect">
            <a:avLst/>
          </a:prstGeom>
        </p:spPr>
        <p:style>
          <a:lnRef idx="1">
            <a:schemeClr val="accent1"/>
          </a:lnRef>
          <a:fillRef idx="2">
            <a:schemeClr val="accent1"/>
          </a:fillRef>
          <a:effectRef idx="1">
            <a:schemeClr val="accent1"/>
          </a:effectRef>
          <a:fontRef idx="minor">
            <a:schemeClr val="dk1"/>
          </a:fontRef>
        </p:style>
        <p:txBody>
          <a:bodyPr lIns="99551" tIns="49775" rIns="99551" bIns="49775" anchor="ctr"/>
          <a:lstStyle/>
          <a:p>
            <a:pPr algn="ctr">
              <a:defRPr/>
            </a:pPr>
            <a:r>
              <a:rPr lang="en-US" altLang="ja-JP" sz="2200" dirty="0"/>
              <a:t>Mini Computer</a:t>
            </a:r>
            <a:endParaRPr lang="ja-JP" altLang="en-US" sz="2200" dirty="0"/>
          </a:p>
        </p:txBody>
      </p:sp>
      <p:cxnSp>
        <p:nvCxnSpPr>
          <p:cNvPr id="9" name="直線矢印コネクタ 8"/>
          <p:cNvCxnSpPr>
            <a:stCxn id="7" idx="2"/>
            <a:endCxn id="8" idx="0"/>
          </p:cNvCxnSpPr>
          <p:nvPr/>
        </p:nvCxnSpPr>
        <p:spPr>
          <a:xfrm rot="5400000">
            <a:off x="593726" y="2905125"/>
            <a:ext cx="1441450" cy="3175"/>
          </a:xfrm>
          <a:prstGeom prst="straightConnector1">
            <a:avLst/>
          </a:prstGeom>
          <a:ln>
            <a:tailEnd type="arrow" w="lg" len="lg"/>
          </a:ln>
        </p:spPr>
        <p:style>
          <a:lnRef idx="2">
            <a:schemeClr val="accent1"/>
          </a:lnRef>
          <a:fillRef idx="0">
            <a:schemeClr val="accent1"/>
          </a:fillRef>
          <a:effectRef idx="1">
            <a:schemeClr val="accent1"/>
          </a:effectRef>
          <a:fontRef idx="minor">
            <a:schemeClr val="tx1"/>
          </a:fontRef>
        </p:style>
      </p:cxnSp>
      <p:sp>
        <p:nvSpPr>
          <p:cNvPr id="10" name="正方形/長方形 9"/>
          <p:cNvSpPr/>
          <p:nvPr/>
        </p:nvSpPr>
        <p:spPr>
          <a:xfrm>
            <a:off x="411163" y="5911850"/>
            <a:ext cx="1809750" cy="841375"/>
          </a:xfrm>
          <a:prstGeom prst="rect">
            <a:avLst/>
          </a:prstGeom>
        </p:spPr>
        <p:style>
          <a:lnRef idx="1">
            <a:schemeClr val="accent1"/>
          </a:lnRef>
          <a:fillRef idx="2">
            <a:schemeClr val="accent1"/>
          </a:fillRef>
          <a:effectRef idx="1">
            <a:schemeClr val="accent1"/>
          </a:effectRef>
          <a:fontRef idx="minor">
            <a:schemeClr val="dk1"/>
          </a:fontRef>
        </p:style>
        <p:txBody>
          <a:bodyPr lIns="99551" tIns="49775" rIns="99551" bIns="49775" anchor="ctr"/>
          <a:lstStyle/>
          <a:p>
            <a:pPr algn="ctr">
              <a:defRPr/>
            </a:pPr>
            <a:r>
              <a:rPr lang="en-US" altLang="ja-JP" sz="2200" dirty="0" smtClean="0"/>
              <a:t>Devices</a:t>
            </a:r>
          </a:p>
        </p:txBody>
      </p:sp>
      <p:cxnSp>
        <p:nvCxnSpPr>
          <p:cNvPr id="11" name="直線矢印コネクタ 10"/>
          <p:cNvCxnSpPr>
            <a:stCxn id="8" idx="2"/>
            <a:endCxn id="10" idx="0"/>
          </p:cNvCxnSpPr>
          <p:nvPr/>
        </p:nvCxnSpPr>
        <p:spPr>
          <a:xfrm rot="16200000" flipH="1">
            <a:off x="592931" y="5188744"/>
            <a:ext cx="1444625" cy="1588"/>
          </a:xfrm>
          <a:prstGeom prst="straightConnector1">
            <a:avLst/>
          </a:prstGeom>
          <a:ln>
            <a:tailEnd type="arrow" w="lg" len="lg"/>
          </a:ln>
        </p:spPr>
        <p:style>
          <a:lnRef idx="2">
            <a:schemeClr val="accent1"/>
          </a:lnRef>
          <a:fillRef idx="0">
            <a:schemeClr val="accent1"/>
          </a:fillRef>
          <a:effectRef idx="1">
            <a:schemeClr val="accent1"/>
          </a:effectRef>
          <a:fontRef idx="minor">
            <a:schemeClr val="tx1"/>
          </a:fontRef>
        </p:style>
      </p:cxnSp>
      <p:sp>
        <p:nvSpPr>
          <p:cNvPr id="20" name="正方形/長方形 19"/>
          <p:cNvSpPr/>
          <p:nvPr/>
        </p:nvSpPr>
        <p:spPr>
          <a:xfrm>
            <a:off x="3000375" y="1343025"/>
            <a:ext cx="1809750" cy="841375"/>
          </a:xfrm>
          <a:prstGeom prst="rect">
            <a:avLst/>
          </a:prstGeom>
        </p:spPr>
        <p:style>
          <a:lnRef idx="1">
            <a:schemeClr val="accent1"/>
          </a:lnRef>
          <a:fillRef idx="2">
            <a:schemeClr val="accent1"/>
          </a:fillRef>
          <a:effectRef idx="1">
            <a:schemeClr val="accent1"/>
          </a:effectRef>
          <a:fontRef idx="minor">
            <a:schemeClr val="dk1"/>
          </a:fontRef>
        </p:style>
        <p:txBody>
          <a:bodyPr lIns="99551" tIns="49775" rIns="99551" bIns="49775" anchor="ctr"/>
          <a:lstStyle/>
          <a:p>
            <a:pPr algn="ctr">
              <a:defRPr/>
            </a:pPr>
            <a:r>
              <a:rPr lang="en-US" altLang="ja-JP" sz="2200" dirty="0"/>
              <a:t>Unix</a:t>
            </a:r>
            <a:endParaRPr lang="ja-JP" altLang="en-US" sz="2200" dirty="0"/>
          </a:p>
        </p:txBody>
      </p:sp>
      <p:sp>
        <p:nvSpPr>
          <p:cNvPr id="21" name="正方形/長方形 20"/>
          <p:cNvSpPr/>
          <p:nvPr/>
        </p:nvSpPr>
        <p:spPr>
          <a:xfrm>
            <a:off x="3000375" y="3092450"/>
            <a:ext cx="1809750" cy="841375"/>
          </a:xfrm>
          <a:prstGeom prst="rect">
            <a:avLst/>
          </a:prstGeom>
        </p:spPr>
        <p:style>
          <a:lnRef idx="1">
            <a:schemeClr val="accent1"/>
          </a:lnRef>
          <a:fillRef idx="2">
            <a:schemeClr val="accent1"/>
          </a:fillRef>
          <a:effectRef idx="1">
            <a:schemeClr val="accent1"/>
          </a:effectRef>
          <a:fontRef idx="minor">
            <a:schemeClr val="dk1"/>
          </a:fontRef>
        </p:style>
        <p:txBody>
          <a:bodyPr lIns="99551" tIns="49775" rIns="99551" bIns="49775" anchor="ctr"/>
          <a:lstStyle/>
          <a:p>
            <a:pPr algn="ctr">
              <a:defRPr/>
            </a:pPr>
            <a:r>
              <a:rPr lang="en-US" altLang="ja-JP" sz="2200" dirty="0"/>
              <a:t>VME</a:t>
            </a:r>
            <a:endParaRPr lang="ja-JP" altLang="en-US" sz="2200" dirty="0"/>
          </a:p>
        </p:txBody>
      </p:sp>
      <p:cxnSp>
        <p:nvCxnSpPr>
          <p:cNvPr id="22" name="直線矢印コネクタ 21"/>
          <p:cNvCxnSpPr>
            <a:stCxn id="20" idx="2"/>
            <a:endCxn id="21" idx="0"/>
          </p:cNvCxnSpPr>
          <p:nvPr/>
        </p:nvCxnSpPr>
        <p:spPr>
          <a:xfrm rot="5400000">
            <a:off x="3451226" y="2638425"/>
            <a:ext cx="908050" cy="3175"/>
          </a:xfrm>
          <a:prstGeom prst="straightConnector1">
            <a:avLst/>
          </a:prstGeom>
          <a:ln>
            <a:tailEnd type="arrow" w="lg" len="lg"/>
          </a:ln>
        </p:spPr>
        <p:style>
          <a:lnRef idx="2">
            <a:schemeClr val="accent1"/>
          </a:lnRef>
          <a:fillRef idx="0">
            <a:schemeClr val="accent1"/>
          </a:fillRef>
          <a:effectRef idx="1">
            <a:schemeClr val="accent1"/>
          </a:effectRef>
          <a:fontRef idx="minor">
            <a:schemeClr val="tx1"/>
          </a:fontRef>
        </p:style>
      </p:cxnSp>
      <p:sp>
        <p:nvSpPr>
          <p:cNvPr id="23" name="正方形/長方形 22"/>
          <p:cNvSpPr/>
          <p:nvPr/>
        </p:nvSpPr>
        <p:spPr>
          <a:xfrm>
            <a:off x="3001963" y="5911850"/>
            <a:ext cx="1809750" cy="841375"/>
          </a:xfrm>
          <a:prstGeom prst="rect">
            <a:avLst/>
          </a:prstGeom>
        </p:spPr>
        <p:style>
          <a:lnRef idx="1">
            <a:schemeClr val="accent1"/>
          </a:lnRef>
          <a:fillRef idx="2">
            <a:schemeClr val="accent1"/>
          </a:fillRef>
          <a:effectRef idx="1">
            <a:schemeClr val="accent1"/>
          </a:effectRef>
          <a:fontRef idx="minor">
            <a:schemeClr val="dk1"/>
          </a:fontRef>
        </p:style>
        <p:txBody>
          <a:bodyPr lIns="99551" tIns="49775" rIns="99551" bIns="49775" anchor="ctr"/>
          <a:lstStyle/>
          <a:p>
            <a:pPr algn="ctr">
              <a:defRPr/>
            </a:pPr>
            <a:r>
              <a:rPr lang="en-US" altLang="ja-JP" sz="2200" dirty="0"/>
              <a:t>Device Controller</a:t>
            </a:r>
            <a:endParaRPr lang="ja-JP" altLang="en-US" sz="2200" dirty="0"/>
          </a:p>
        </p:txBody>
      </p:sp>
      <p:cxnSp>
        <p:nvCxnSpPr>
          <p:cNvPr id="24" name="直線矢印コネクタ 23"/>
          <p:cNvCxnSpPr>
            <a:stCxn id="21" idx="2"/>
            <a:endCxn id="26" idx="0"/>
          </p:cNvCxnSpPr>
          <p:nvPr/>
        </p:nvCxnSpPr>
        <p:spPr>
          <a:xfrm rot="16200000" flipH="1">
            <a:off x="3602038" y="4237037"/>
            <a:ext cx="609600" cy="3175"/>
          </a:xfrm>
          <a:prstGeom prst="straightConnector1">
            <a:avLst/>
          </a:prstGeom>
          <a:ln>
            <a:tailEnd type="arrow" w="lg" len="lg"/>
          </a:ln>
        </p:spPr>
        <p:style>
          <a:lnRef idx="2">
            <a:schemeClr val="accent1"/>
          </a:lnRef>
          <a:fillRef idx="0">
            <a:schemeClr val="accent1"/>
          </a:fillRef>
          <a:effectRef idx="1">
            <a:schemeClr val="accent1"/>
          </a:effectRef>
          <a:fontRef idx="minor">
            <a:schemeClr val="tx1"/>
          </a:fontRef>
        </p:style>
      </p:cxnSp>
      <p:sp>
        <p:nvSpPr>
          <p:cNvPr id="26" name="円/楕円 25"/>
          <p:cNvSpPr/>
          <p:nvPr/>
        </p:nvSpPr>
        <p:spPr>
          <a:xfrm>
            <a:off x="3033713" y="4543425"/>
            <a:ext cx="1752600" cy="8382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ja-JP" sz="1800" dirty="0"/>
              <a:t>Field</a:t>
            </a:r>
          </a:p>
          <a:p>
            <a:pPr algn="ctr">
              <a:defRPr/>
            </a:pPr>
            <a:r>
              <a:rPr lang="en-US" altLang="ja-JP" sz="1800" dirty="0"/>
              <a:t>Networks</a:t>
            </a:r>
            <a:endParaRPr lang="ja-JP" altLang="en-US" sz="1800" dirty="0"/>
          </a:p>
        </p:txBody>
      </p:sp>
      <p:cxnSp>
        <p:nvCxnSpPr>
          <p:cNvPr id="28" name="直線矢印コネクタ 27"/>
          <p:cNvCxnSpPr>
            <a:stCxn id="26" idx="4"/>
            <a:endCxn id="23" idx="0"/>
          </p:cNvCxnSpPr>
          <p:nvPr/>
        </p:nvCxnSpPr>
        <p:spPr>
          <a:xfrm rot="5400000">
            <a:off x="3643313" y="5645150"/>
            <a:ext cx="530225" cy="3175"/>
          </a:xfrm>
          <a:prstGeom prst="straightConnector1">
            <a:avLst/>
          </a:prstGeom>
          <a:ln>
            <a:tailEnd type="arrow" w="lg" len="lg"/>
          </a:ln>
        </p:spPr>
        <p:style>
          <a:lnRef idx="2">
            <a:schemeClr val="accent1"/>
          </a:lnRef>
          <a:fillRef idx="0">
            <a:schemeClr val="accent1"/>
          </a:fillRef>
          <a:effectRef idx="1">
            <a:schemeClr val="accent1"/>
          </a:effectRef>
          <a:fontRef idx="minor">
            <a:schemeClr val="tx1"/>
          </a:fontRef>
        </p:style>
      </p:cxnSp>
      <p:sp>
        <p:nvSpPr>
          <p:cNvPr id="31" name="正方形/長方形 30"/>
          <p:cNvSpPr/>
          <p:nvPr/>
        </p:nvSpPr>
        <p:spPr>
          <a:xfrm>
            <a:off x="5591175" y="1343025"/>
            <a:ext cx="1809750" cy="841375"/>
          </a:xfrm>
          <a:prstGeom prst="rect">
            <a:avLst/>
          </a:prstGeom>
        </p:spPr>
        <p:style>
          <a:lnRef idx="1">
            <a:schemeClr val="accent1"/>
          </a:lnRef>
          <a:fillRef idx="2">
            <a:schemeClr val="accent1"/>
          </a:fillRef>
          <a:effectRef idx="1">
            <a:schemeClr val="accent1"/>
          </a:effectRef>
          <a:fontRef idx="minor">
            <a:schemeClr val="dk1"/>
          </a:fontRef>
        </p:style>
        <p:txBody>
          <a:bodyPr lIns="99551" tIns="49775" rIns="99551" bIns="49775" anchor="ctr"/>
          <a:lstStyle/>
          <a:p>
            <a:pPr algn="ctr">
              <a:defRPr/>
            </a:pPr>
            <a:r>
              <a:rPr lang="en-US" altLang="ja-JP" sz="2200" dirty="0"/>
              <a:t>Unix</a:t>
            </a:r>
            <a:endParaRPr lang="ja-JP" altLang="en-US" sz="2200" dirty="0"/>
          </a:p>
        </p:txBody>
      </p:sp>
      <p:sp>
        <p:nvSpPr>
          <p:cNvPr id="32" name="正方形/長方形 31"/>
          <p:cNvSpPr/>
          <p:nvPr/>
        </p:nvSpPr>
        <p:spPr>
          <a:xfrm>
            <a:off x="5591175" y="3092450"/>
            <a:ext cx="1809750" cy="841375"/>
          </a:xfrm>
          <a:prstGeom prst="rect">
            <a:avLst/>
          </a:prstGeom>
        </p:spPr>
        <p:style>
          <a:lnRef idx="1">
            <a:schemeClr val="accent1"/>
          </a:lnRef>
          <a:fillRef idx="2">
            <a:schemeClr val="accent1"/>
          </a:fillRef>
          <a:effectRef idx="1">
            <a:schemeClr val="accent1"/>
          </a:effectRef>
          <a:fontRef idx="minor">
            <a:schemeClr val="dk1"/>
          </a:fontRef>
        </p:style>
        <p:txBody>
          <a:bodyPr lIns="99551" tIns="49775" rIns="99551" bIns="49775" anchor="ctr"/>
          <a:lstStyle/>
          <a:p>
            <a:pPr algn="ctr">
              <a:defRPr/>
            </a:pPr>
            <a:r>
              <a:rPr lang="en-US" altLang="ja-JP" sz="2200" dirty="0"/>
              <a:t>VME/IOC</a:t>
            </a:r>
            <a:endParaRPr lang="ja-JP" altLang="en-US" sz="2200" dirty="0"/>
          </a:p>
        </p:txBody>
      </p:sp>
      <p:cxnSp>
        <p:nvCxnSpPr>
          <p:cNvPr id="33" name="直線矢印コネクタ 32"/>
          <p:cNvCxnSpPr>
            <a:stCxn id="31" idx="2"/>
            <a:endCxn id="32" idx="0"/>
          </p:cNvCxnSpPr>
          <p:nvPr/>
        </p:nvCxnSpPr>
        <p:spPr>
          <a:xfrm rot="5400000">
            <a:off x="6042026" y="2638425"/>
            <a:ext cx="908050" cy="3175"/>
          </a:xfrm>
          <a:prstGeom prst="straightConnector1">
            <a:avLst/>
          </a:prstGeom>
          <a:ln>
            <a:tailEnd type="arrow" w="lg" len="lg"/>
          </a:ln>
        </p:spPr>
        <p:style>
          <a:lnRef idx="2">
            <a:schemeClr val="accent1"/>
          </a:lnRef>
          <a:fillRef idx="0">
            <a:schemeClr val="accent1"/>
          </a:fillRef>
          <a:effectRef idx="1">
            <a:schemeClr val="accent1"/>
          </a:effectRef>
          <a:fontRef idx="minor">
            <a:schemeClr val="tx1"/>
          </a:fontRef>
        </p:style>
      </p:cxnSp>
      <p:sp>
        <p:nvSpPr>
          <p:cNvPr id="34" name="正方形/長方形 33"/>
          <p:cNvSpPr/>
          <p:nvPr/>
        </p:nvSpPr>
        <p:spPr>
          <a:xfrm>
            <a:off x="5592763" y="5911850"/>
            <a:ext cx="1809750" cy="841375"/>
          </a:xfrm>
          <a:prstGeom prst="rect">
            <a:avLst/>
          </a:prstGeom>
        </p:spPr>
        <p:style>
          <a:lnRef idx="1">
            <a:schemeClr val="accent1"/>
          </a:lnRef>
          <a:fillRef idx="2">
            <a:schemeClr val="accent1"/>
          </a:fillRef>
          <a:effectRef idx="1">
            <a:schemeClr val="accent1"/>
          </a:effectRef>
          <a:fontRef idx="minor">
            <a:schemeClr val="dk1"/>
          </a:fontRef>
        </p:style>
        <p:txBody>
          <a:bodyPr lIns="99551" tIns="49775" rIns="99551" bIns="49775" anchor="ctr"/>
          <a:lstStyle/>
          <a:p>
            <a:pPr algn="ctr">
              <a:defRPr/>
            </a:pPr>
            <a:r>
              <a:rPr lang="en-US" altLang="ja-JP" sz="2200" dirty="0"/>
              <a:t>Device Controller</a:t>
            </a:r>
            <a:endParaRPr lang="ja-JP" altLang="en-US" sz="2200" dirty="0"/>
          </a:p>
        </p:txBody>
      </p:sp>
      <p:cxnSp>
        <p:nvCxnSpPr>
          <p:cNvPr id="35" name="直線矢印コネクタ 34"/>
          <p:cNvCxnSpPr>
            <a:stCxn id="32" idx="2"/>
            <a:endCxn id="36" idx="0"/>
          </p:cNvCxnSpPr>
          <p:nvPr/>
        </p:nvCxnSpPr>
        <p:spPr>
          <a:xfrm rot="16200000" flipH="1">
            <a:off x="6192838" y="4237037"/>
            <a:ext cx="609600" cy="3175"/>
          </a:xfrm>
          <a:prstGeom prst="straightConnector1">
            <a:avLst/>
          </a:prstGeom>
          <a:ln>
            <a:tailEnd type="arrow" w="lg" len="lg"/>
          </a:ln>
        </p:spPr>
        <p:style>
          <a:lnRef idx="2">
            <a:schemeClr val="accent1"/>
          </a:lnRef>
          <a:fillRef idx="0">
            <a:schemeClr val="accent1"/>
          </a:fillRef>
          <a:effectRef idx="1">
            <a:schemeClr val="accent1"/>
          </a:effectRef>
          <a:fontRef idx="minor">
            <a:schemeClr val="tx1"/>
          </a:fontRef>
        </p:style>
      </p:cxnSp>
      <p:sp>
        <p:nvSpPr>
          <p:cNvPr id="36" name="円/楕円 35"/>
          <p:cNvSpPr/>
          <p:nvPr/>
        </p:nvSpPr>
        <p:spPr>
          <a:xfrm>
            <a:off x="5624513" y="4543425"/>
            <a:ext cx="1752600" cy="8382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ja-JP" sz="1800" dirty="0"/>
              <a:t>TCP/IP</a:t>
            </a:r>
            <a:endParaRPr lang="ja-JP" altLang="en-US" sz="1800" dirty="0"/>
          </a:p>
        </p:txBody>
      </p:sp>
      <p:cxnSp>
        <p:nvCxnSpPr>
          <p:cNvPr id="37" name="直線矢印コネクタ 36"/>
          <p:cNvCxnSpPr>
            <a:stCxn id="36" idx="4"/>
            <a:endCxn id="34" idx="0"/>
          </p:cNvCxnSpPr>
          <p:nvPr/>
        </p:nvCxnSpPr>
        <p:spPr>
          <a:xfrm rot="5400000">
            <a:off x="6234113" y="5645150"/>
            <a:ext cx="530225" cy="3175"/>
          </a:xfrm>
          <a:prstGeom prst="straightConnector1">
            <a:avLst/>
          </a:prstGeom>
          <a:ln>
            <a:tailEnd type="arrow" w="lg" len="lg"/>
          </a:ln>
        </p:spPr>
        <p:style>
          <a:lnRef idx="2">
            <a:schemeClr val="accent1"/>
          </a:lnRef>
          <a:fillRef idx="0">
            <a:schemeClr val="accent1"/>
          </a:fillRef>
          <a:effectRef idx="1">
            <a:schemeClr val="accent1"/>
          </a:effectRef>
          <a:fontRef idx="minor">
            <a:schemeClr val="tx1"/>
          </a:fontRef>
        </p:style>
      </p:cxnSp>
      <p:sp>
        <p:nvSpPr>
          <p:cNvPr id="38" name="正方形/長方形 37"/>
          <p:cNvSpPr/>
          <p:nvPr/>
        </p:nvSpPr>
        <p:spPr>
          <a:xfrm>
            <a:off x="8181975" y="1343025"/>
            <a:ext cx="1809750" cy="841375"/>
          </a:xfrm>
          <a:prstGeom prst="rect">
            <a:avLst/>
          </a:prstGeom>
        </p:spPr>
        <p:style>
          <a:lnRef idx="1">
            <a:schemeClr val="accent1"/>
          </a:lnRef>
          <a:fillRef idx="2">
            <a:schemeClr val="accent1"/>
          </a:fillRef>
          <a:effectRef idx="1">
            <a:schemeClr val="accent1"/>
          </a:effectRef>
          <a:fontRef idx="minor">
            <a:schemeClr val="dk1"/>
          </a:fontRef>
        </p:style>
        <p:txBody>
          <a:bodyPr lIns="99551" tIns="49775" rIns="99551" bIns="49775" anchor="ctr"/>
          <a:lstStyle/>
          <a:p>
            <a:pPr algn="ctr">
              <a:defRPr/>
            </a:pPr>
            <a:r>
              <a:rPr lang="en-US" altLang="ja-JP" sz="2200" dirty="0" smtClean="0"/>
              <a:t>OPI</a:t>
            </a:r>
            <a:endParaRPr lang="ja-JP" altLang="en-US" sz="2200" dirty="0"/>
          </a:p>
        </p:txBody>
      </p:sp>
      <p:sp>
        <p:nvSpPr>
          <p:cNvPr id="39" name="正方形/長方形 38"/>
          <p:cNvSpPr/>
          <p:nvPr/>
        </p:nvSpPr>
        <p:spPr>
          <a:xfrm>
            <a:off x="8181975" y="3092450"/>
            <a:ext cx="1809750" cy="841375"/>
          </a:xfrm>
          <a:prstGeom prst="rect">
            <a:avLst/>
          </a:prstGeom>
        </p:spPr>
        <p:style>
          <a:lnRef idx="1">
            <a:schemeClr val="accent1"/>
          </a:lnRef>
          <a:fillRef idx="2">
            <a:schemeClr val="accent1"/>
          </a:fillRef>
          <a:effectRef idx="1">
            <a:schemeClr val="accent1"/>
          </a:effectRef>
          <a:fontRef idx="minor">
            <a:schemeClr val="dk1"/>
          </a:fontRef>
        </p:style>
        <p:txBody>
          <a:bodyPr lIns="99551" tIns="49775" rIns="99551" bIns="49775" anchor="ctr"/>
          <a:lstStyle/>
          <a:p>
            <a:pPr algn="ctr">
              <a:defRPr/>
            </a:pPr>
            <a:r>
              <a:rPr lang="en-US" altLang="ja-JP" sz="2200" dirty="0"/>
              <a:t>IOC</a:t>
            </a:r>
            <a:endParaRPr lang="ja-JP" altLang="en-US" sz="2200" dirty="0"/>
          </a:p>
        </p:txBody>
      </p:sp>
      <p:cxnSp>
        <p:nvCxnSpPr>
          <p:cNvPr id="40" name="直線矢印コネクタ 39"/>
          <p:cNvCxnSpPr>
            <a:stCxn id="38" idx="2"/>
            <a:endCxn id="39" idx="0"/>
          </p:cNvCxnSpPr>
          <p:nvPr/>
        </p:nvCxnSpPr>
        <p:spPr>
          <a:xfrm rot="5400000">
            <a:off x="8632826" y="2638425"/>
            <a:ext cx="908050" cy="3175"/>
          </a:xfrm>
          <a:prstGeom prst="straightConnector1">
            <a:avLst/>
          </a:prstGeom>
          <a:ln>
            <a:tailEnd type="arrow" w="lg" len="lg"/>
          </a:ln>
        </p:spPr>
        <p:style>
          <a:lnRef idx="2">
            <a:schemeClr val="accent1"/>
          </a:lnRef>
          <a:fillRef idx="0">
            <a:schemeClr val="accent1"/>
          </a:fillRef>
          <a:effectRef idx="1">
            <a:schemeClr val="accent1"/>
          </a:effectRef>
          <a:fontRef idx="minor">
            <a:schemeClr val="tx1"/>
          </a:fontRef>
        </p:style>
      </p:cxnSp>
      <p:sp>
        <p:nvSpPr>
          <p:cNvPr id="41" name="正方形/長方形 40"/>
          <p:cNvSpPr/>
          <p:nvPr/>
        </p:nvSpPr>
        <p:spPr>
          <a:xfrm>
            <a:off x="8183563" y="5911850"/>
            <a:ext cx="1809750" cy="841375"/>
          </a:xfrm>
          <a:prstGeom prst="rect">
            <a:avLst/>
          </a:prstGeom>
        </p:spPr>
        <p:style>
          <a:lnRef idx="1">
            <a:schemeClr val="accent1"/>
          </a:lnRef>
          <a:fillRef idx="2">
            <a:schemeClr val="accent1"/>
          </a:fillRef>
          <a:effectRef idx="1">
            <a:schemeClr val="accent1"/>
          </a:effectRef>
          <a:fontRef idx="minor">
            <a:schemeClr val="dk1"/>
          </a:fontRef>
        </p:style>
        <p:txBody>
          <a:bodyPr lIns="99551" tIns="49775" rIns="99551" bIns="49775" anchor="ctr"/>
          <a:lstStyle/>
          <a:p>
            <a:pPr algn="ctr">
              <a:defRPr/>
            </a:pPr>
            <a:r>
              <a:rPr lang="en-US" altLang="ja-JP" sz="2200" dirty="0"/>
              <a:t>Device </a:t>
            </a:r>
          </a:p>
          <a:p>
            <a:pPr algn="ctr">
              <a:defRPr/>
            </a:pPr>
            <a:r>
              <a:rPr lang="en-US" altLang="ja-JP" sz="2200" dirty="0"/>
              <a:t>IOC</a:t>
            </a:r>
            <a:endParaRPr lang="ja-JP" altLang="en-US" sz="2200" dirty="0"/>
          </a:p>
        </p:txBody>
      </p:sp>
      <p:cxnSp>
        <p:nvCxnSpPr>
          <p:cNvPr id="42" name="直線矢印コネクタ 41"/>
          <p:cNvCxnSpPr>
            <a:stCxn id="39" idx="2"/>
            <a:endCxn id="43" idx="0"/>
          </p:cNvCxnSpPr>
          <p:nvPr/>
        </p:nvCxnSpPr>
        <p:spPr>
          <a:xfrm rot="16200000" flipH="1">
            <a:off x="8783638" y="4237037"/>
            <a:ext cx="609600" cy="3175"/>
          </a:xfrm>
          <a:prstGeom prst="straightConnector1">
            <a:avLst/>
          </a:prstGeom>
          <a:ln>
            <a:tailEnd type="arrow" w="lg" len="lg"/>
          </a:ln>
        </p:spPr>
        <p:style>
          <a:lnRef idx="2">
            <a:schemeClr val="accent1"/>
          </a:lnRef>
          <a:fillRef idx="0">
            <a:schemeClr val="accent1"/>
          </a:fillRef>
          <a:effectRef idx="1">
            <a:schemeClr val="accent1"/>
          </a:effectRef>
          <a:fontRef idx="minor">
            <a:schemeClr val="tx1"/>
          </a:fontRef>
        </p:style>
      </p:cxnSp>
      <p:sp>
        <p:nvSpPr>
          <p:cNvPr id="43" name="円/楕円 42"/>
          <p:cNvSpPr/>
          <p:nvPr/>
        </p:nvSpPr>
        <p:spPr>
          <a:xfrm>
            <a:off x="8215313" y="4543425"/>
            <a:ext cx="1752600" cy="8382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ja-JP" sz="1800" dirty="0"/>
              <a:t>Channel</a:t>
            </a:r>
          </a:p>
          <a:p>
            <a:pPr algn="ctr">
              <a:defRPr/>
            </a:pPr>
            <a:r>
              <a:rPr lang="en-US" altLang="ja-JP" sz="1800" dirty="0"/>
              <a:t>Access</a:t>
            </a:r>
            <a:endParaRPr lang="ja-JP" altLang="en-US" sz="1800" dirty="0"/>
          </a:p>
        </p:txBody>
      </p:sp>
      <p:cxnSp>
        <p:nvCxnSpPr>
          <p:cNvPr id="44" name="直線矢印コネクタ 43"/>
          <p:cNvCxnSpPr>
            <a:stCxn id="43" idx="4"/>
            <a:endCxn id="41" idx="0"/>
          </p:cNvCxnSpPr>
          <p:nvPr/>
        </p:nvCxnSpPr>
        <p:spPr>
          <a:xfrm rot="5400000">
            <a:off x="8824913" y="5645150"/>
            <a:ext cx="530225" cy="3175"/>
          </a:xfrm>
          <a:prstGeom prst="straightConnector1">
            <a:avLst/>
          </a:prstGeom>
          <a:ln>
            <a:tailEnd type="arrow" w="lg" len="lg"/>
          </a:ln>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31" name="直線矢印コネクタ 30"/>
          <p:cNvCxnSpPr/>
          <p:nvPr/>
        </p:nvCxnSpPr>
        <p:spPr>
          <a:xfrm rot="5400000">
            <a:off x="8243093" y="5613401"/>
            <a:ext cx="2432052" cy="1588"/>
          </a:xfrm>
          <a:prstGeom prst="straightConnector1">
            <a:avLst/>
          </a:prstGeom>
          <a:ln>
            <a:tailEnd type="arrow" w="lg" len="lg"/>
          </a:ln>
        </p:spPr>
        <p:style>
          <a:lnRef idx="2">
            <a:schemeClr val="accent1"/>
          </a:lnRef>
          <a:fillRef idx="0">
            <a:schemeClr val="accent1"/>
          </a:fillRef>
          <a:effectRef idx="1">
            <a:schemeClr val="accent1"/>
          </a:effectRef>
          <a:fontRef idx="minor">
            <a:schemeClr val="tx1"/>
          </a:fontRef>
        </p:style>
      </p:cxnSp>
      <p:sp>
        <p:nvSpPr>
          <p:cNvPr id="2" name="タイトル 1"/>
          <p:cNvSpPr>
            <a:spLocks noGrp="1"/>
          </p:cNvSpPr>
          <p:nvPr>
            <p:ph type="title"/>
          </p:nvPr>
        </p:nvSpPr>
        <p:spPr/>
        <p:txBody>
          <a:bodyPr/>
          <a:lstStyle/>
          <a:p>
            <a:r>
              <a:rPr lang="ja-JP" altLang="en-US" dirty="0" smtClean="0"/>
              <a:t>組み込み</a:t>
            </a:r>
            <a:r>
              <a:rPr lang="en-US" altLang="ja-JP" dirty="0" smtClean="0"/>
              <a:t> EPICS IOC</a:t>
            </a:r>
            <a:endParaRPr lang="ja-JP" altLang="en-US" dirty="0"/>
          </a:p>
        </p:txBody>
      </p:sp>
      <p:sp>
        <p:nvSpPr>
          <p:cNvPr id="3" name="コンテンツ プレースホルダ 2"/>
          <p:cNvSpPr>
            <a:spLocks noGrp="1"/>
          </p:cNvSpPr>
          <p:nvPr>
            <p:ph idx="1"/>
          </p:nvPr>
        </p:nvSpPr>
        <p:spPr/>
        <p:txBody>
          <a:bodyPr/>
          <a:lstStyle/>
          <a:p>
            <a:r>
              <a:rPr lang="ja-JP" altLang="en-US" sz="3200" dirty="0" smtClean="0"/>
              <a:t>単なる情報サーバだけでなく、共通のソフトウェア枠組みが動作し、開発・維持に</a:t>
            </a:r>
            <a:r>
              <a:rPr lang="ja-JP" altLang="en-US" sz="3200" dirty="0" smtClean="0"/>
              <a:t>有利</a:t>
            </a:r>
            <a:endParaRPr lang="en-US" altLang="ja-JP" sz="1500" dirty="0" smtClean="0"/>
          </a:p>
          <a:p>
            <a:pPr lvl="1"/>
            <a:r>
              <a:rPr lang="en-US" altLang="ja-JP" sz="2800" dirty="0" smtClean="0"/>
              <a:t>μTCA </a:t>
            </a:r>
            <a:r>
              <a:rPr lang="ja-JP" altLang="en-US" sz="2800" dirty="0" smtClean="0"/>
              <a:t>の</a:t>
            </a:r>
            <a:r>
              <a:rPr lang="en-US" altLang="ja-JP" sz="2800" dirty="0" smtClean="0"/>
              <a:t> LLRF </a:t>
            </a:r>
            <a:r>
              <a:rPr lang="ja-JP" altLang="en-US" sz="2800" dirty="0" smtClean="0"/>
              <a:t>モジュール</a:t>
            </a:r>
            <a:r>
              <a:rPr lang="en-US" altLang="ja-JP" sz="2800" dirty="0" smtClean="0"/>
              <a:t>: Linux/FPGA (</a:t>
            </a:r>
            <a:r>
              <a:rPr lang="ja-JP" altLang="en-US" sz="2800" dirty="0" smtClean="0"/>
              <a:t>小田切他</a:t>
            </a:r>
            <a:r>
              <a:rPr lang="en-US" altLang="ja-JP" sz="2800" dirty="0" smtClean="0"/>
              <a:t>)</a:t>
            </a:r>
          </a:p>
          <a:p>
            <a:pPr lvl="1"/>
            <a:r>
              <a:rPr lang="ja-JP" altLang="en-US" sz="2800" dirty="0" smtClean="0"/>
              <a:t>横河製</a:t>
            </a:r>
            <a:r>
              <a:rPr lang="en-US" altLang="ja-JP" sz="2800" dirty="0" smtClean="0"/>
              <a:t> PLC: Linux CPU </a:t>
            </a:r>
            <a:r>
              <a:rPr lang="ja-JP" altLang="en-US" sz="2800" dirty="0" smtClean="0"/>
              <a:t>モジュール</a:t>
            </a:r>
            <a:r>
              <a:rPr lang="en-US" altLang="ja-JP" sz="2800" dirty="0" smtClean="0"/>
              <a:t> (</a:t>
            </a:r>
            <a:r>
              <a:rPr lang="ja-JP" altLang="en-US" sz="2800" dirty="0" smtClean="0"/>
              <a:t>小田切他</a:t>
            </a:r>
            <a:r>
              <a:rPr lang="en-US" altLang="ja-JP" sz="2800" dirty="0" smtClean="0"/>
              <a:t>)</a:t>
            </a:r>
          </a:p>
          <a:p>
            <a:pPr lvl="1"/>
            <a:r>
              <a:rPr lang="en-US" altLang="ja-JP" sz="2800" dirty="0" smtClean="0"/>
              <a:t>Oscilloscope </a:t>
            </a:r>
            <a:r>
              <a:rPr lang="ja-JP" altLang="en-US" sz="2800" dirty="0" smtClean="0"/>
              <a:t>による</a:t>
            </a:r>
            <a:r>
              <a:rPr lang="en-US" altLang="ja-JP" sz="2800" dirty="0" smtClean="0"/>
              <a:t> 50Hz </a:t>
            </a:r>
            <a:r>
              <a:rPr lang="ja-JP" altLang="en-US" sz="2800" dirty="0" smtClean="0"/>
              <a:t>パルス測定</a:t>
            </a:r>
            <a:r>
              <a:rPr lang="en-US" altLang="ja-JP" sz="2800" dirty="0" smtClean="0"/>
              <a:t>: Windows (</a:t>
            </a:r>
            <a:r>
              <a:rPr lang="ja-JP" altLang="en-US" sz="2800" dirty="0" smtClean="0"/>
              <a:t>佐藤他</a:t>
            </a:r>
            <a:r>
              <a:rPr lang="en-US" altLang="ja-JP" sz="2800" dirty="0" smtClean="0"/>
              <a:t>)</a:t>
            </a:r>
            <a:endParaRPr lang="en-US" altLang="ja-JP" sz="2400" dirty="0" smtClean="0"/>
          </a:p>
          <a:p>
            <a:pPr lvl="1"/>
            <a:r>
              <a:rPr lang="en-US" altLang="ja-JP" sz="2800" dirty="0" smtClean="0"/>
              <a:t>MPS </a:t>
            </a:r>
            <a:r>
              <a:rPr lang="ja-JP" altLang="en-US" sz="2800" dirty="0" smtClean="0"/>
              <a:t>管理用</a:t>
            </a:r>
            <a:r>
              <a:rPr lang="en-US" altLang="ja-JP" sz="2800" dirty="0" smtClean="0"/>
              <a:t> :Linux/FPGA/</a:t>
            </a:r>
            <a:r>
              <a:rPr lang="en-US" altLang="ja-JP" sz="2800" dirty="0" err="1" smtClean="0"/>
              <a:t>Suzaku</a:t>
            </a:r>
            <a:r>
              <a:rPr lang="en-US" altLang="ja-JP" sz="2800" dirty="0" smtClean="0"/>
              <a:t> (</a:t>
            </a:r>
            <a:r>
              <a:rPr lang="ja-JP" altLang="en-US" sz="2800" dirty="0" smtClean="0"/>
              <a:t>秋山他</a:t>
            </a:r>
            <a:r>
              <a:rPr lang="en-US" altLang="ja-JP" sz="2800" dirty="0" smtClean="0"/>
              <a:t>)</a:t>
            </a:r>
          </a:p>
          <a:p>
            <a:pPr lvl="1"/>
            <a:r>
              <a:rPr lang="en-US" altLang="ja-JP" sz="2800" dirty="0" smtClean="0"/>
              <a:t>TDC Timing </a:t>
            </a:r>
            <a:r>
              <a:rPr lang="ja-JP" altLang="en-US" sz="2800" dirty="0" smtClean="0"/>
              <a:t>監視</a:t>
            </a:r>
            <a:r>
              <a:rPr lang="en-US" altLang="ja-JP" sz="2800" dirty="0" smtClean="0"/>
              <a:t>: Linux/Armadillo (</a:t>
            </a:r>
            <a:r>
              <a:rPr lang="ja-JP" altLang="en-US" sz="2800" dirty="0" smtClean="0"/>
              <a:t>草野他</a:t>
            </a:r>
            <a:r>
              <a:rPr lang="en-US" altLang="ja-JP" sz="2800" dirty="0" smtClean="0"/>
              <a:t>)</a:t>
            </a:r>
          </a:p>
          <a:p>
            <a:pPr lvl="1"/>
            <a:r>
              <a:rPr lang="en-US" altLang="ja-JP" sz="2800" dirty="0" err="1" smtClean="0"/>
              <a:t>Libera</a:t>
            </a:r>
            <a:r>
              <a:rPr lang="en-US" altLang="ja-JP" sz="2800" dirty="0" smtClean="0"/>
              <a:t> BPM </a:t>
            </a:r>
            <a:r>
              <a:rPr lang="ja-JP" altLang="en-US" sz="2800" dirty="0" smtClean="0"/>
              <a:t>読み出し</a:t>
            </a:r>
            <a:r>
              <a:rPr lang="en-US" altLang="ja-JP" sz="2800" dirty="0" smtClean="0"/>
              <a:t> Linux/FPGA (</a:t>
            </a:r>
            <a:r>
              <a:rPr lang="ja-JP" altLang="en-US" sz="2800" dirty="0" smtClean="0"/>
              <a:t>佐藤他</a:t>
            </a:r>
            <a:r>
              <a:rPr lang="en-US" altLang="ja-JP" sz="2800" dirty="0" smtClean="0"/>
              <a:t>)</a:t>
            </a:r>
          </a:p>
          <a:p>
            <a:pPr lvl="1"/>
            <a:r>
              <a:rPr lang="en-US" altLang="ja-JP" sz="2800" dirty="0" smtClean="0"/>
              <a:t>NI </a:t>
            </a:r>
            <a:r>
              <a:rPr lang="ja-JP" altLang="en-US" sz="2800" dirty="0" smtClean="0"/>
              <a:t>の</a:t>
            </a:r>
            <a:r>
              <a:rPr lang="en-US" altLang="ja-JP" sz="2800" dirty="0" smtClean="0"/>
              <a:t> </a:t>
            </a:r>
            <a:r>
              <a:rPr lang="en-US" altLang="ja-JP" sz="2800" dirty="0" err="1" smtClean="0"/>
              <a:t>cRIO</a:t>
            </a:r>
            <a:r>
              <a:rPr lang="en-US" altLang="ja-JP" sz="2800" dirty="0" smtClean="0"/>
              <a:t> </a:t>
            </a:r>
            <a:r>
              <a:rPr lang="ja-JP" altLang="en-US" sz="2800" dirty="0" smtClean="0"/>
              <a:t>による真空制御</a:t>
            </a:r>
            <a:r>
              <a:rPr lang="en-US" altLang="ja-JP" sz="2800" dirty="0" smtClean="0"/>
              <a:t>: FPGA (</a:t>
            </a:r>
            <a:r>
              <a:rPr lang="ja-JP" altLang="en-US" sz="2800" dirty="0" smtClean="0"/>
              <a:t>小田切他</a:t>
            </a:r>
            <a:r>
              <a:rPr lang="en-US" altLang="ja-JP" sz="2800" dirty="0" smtClean="0"/>
              <a:t>)</a:t>
            </a:r>
          </a:p>
          <a:p>
            <a:pPr lvl="1"/>
            <a:r>
              <a:rPr lang="ja-JP" altLang="en-US" sz="2800" dirty="0" smtClean="0"/>
              <a:t>今後も</a:t>
            </a:r>
            <a:r>
              <a:rPr lang="en-US" altLang="ja-JP" sz="2800" dirty="0" smtClean="0"/>
              <a:t>…</a:t>
            </a:r>
          </a:p>
        </p:txBody>
      </p:sp>
      <p:sp>
        <p:nvSpPr>
          <p:cNvPr id="4" name="スライド番号プレースホルダ 3"/>
          <p:cNvSpPr>
            <a:spLocks noGrp="1"/>
          </p:cNvSpPr>
          <p:nvPr>
            <p:ph type="sldNum" sz="quarter" idx="10"/>
          </p:nvPr>
        </p:nvSpPr>
        <p:spPr/>
        <p:txBody>
          <a:bodyPr/>
          <a:lstStyle/>
          <a:p>
            <a:pPr>
              <a:defRPr/>
            </a:pPr>
            <a:fld id="{4D221721-5FDC-D445-9F85-7F3CCA7B1AE5}" type="slidenum">
              <a:rPr lang="en-US" altLang="ja-JP" smtClean="0"/>
              <a:pPr>
                <a:defRPr/>
              </a:pPr>
              <a:t>8</a:t>
            </a:fld>
            <a:endParaRPr lang="en-US" altLang="ja-JP" dirty="0"/>
          </a:p>
        </p:txBody>
      </p:sp>
      <p:sp>
        <p:nvSpPr>
          <p:cNvPr id="5" name="下矢印 4"/>
          <p:cNvSpPr/>
          <p:nvPr/>
        </p:nvSpPr>
        <p:spPr>
          <a:xfrm rot="16200000">
            <a:off x="10049669" y="2276475"/>
            <a:ext cx="342900" cy="609600"/>
          </a:xfrm>
          <a:prstGeom prst="downArrow">
            <a:avLst>
              <a:gd name="adj1" fmla="val 50000"/>
              <a:gd name="adj2" fmla="val 62963"/>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7" name="下矢印 6"/>
          <p:cNvSpPr/>
          <p:nvPr/>
        </p:nvSpPr>
        <p:spPr>
          <a:xfrm rot="16200000">
            <a:off x="10049669" y="2771775"/>
            <a:ext cx="342900" cy="609600"/>
          </a:xfrm>
          <a:prstGeom prst="downArrow">
            <a:avLst>
              <a:gd name="adj1" fmla="val 50000"/>
              <a:gd name="adj2" fmla="val 62963"/>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ja-JP" altLang="en-US"/>
          </a:p>
        </p:txBody>
      </p:sp>
      <p:sp>
        <p:nvSpPr>
          <p:cNvPr id="8" name="正方形/長方形 7"/>
          <p:cNvSpPr/>
          <p:nvPr/>
        </p:nvSpPr>
        <p:spPr>
          <a:xfrm>
            <a:off x="8554244" y="4238625"/>
            <a:ext cx="1809750" cy="381000"/>
          </a:xfrm>
          <a:prstGeom prst="rect">
            <a:avLst/>
          </a:prstGeom>
        </p:spPr>
        <p:style>
          <a:lnRef idx="1">
            <a:schemeClr val="accent1"/>
          </a:lnRef>
          <a:fillRef idx="2">
            <a:schemeClr val="accent1"/>
          </a:fillRef>
          <a:effectRef idx="1">
            <a:schemeClr val="accent1"/>
          </a:effectRef>
          <a:fontRef idx="minor">
            <a:schemeClr val="dk1"/>
          </a:fontRef>
        </p:style>
        <p:txBody>
          <a:bodyPr lIns="99551" tIns="49775" rIns="99551" bIns="49775" anchor="ctr"/>
          <a:lstStyle/>
          <a:p>
            <a:pPr algn="ctr">
              <a:defRPr/>
            </a:pPr>
            <a:r>
              <a:rPr lang="en-US" altLang="ja-JP" sz="2200" dirty="0" smtClean="0"/>
              <a:t>OPI</a:t>
            </a:r>
            <a:endParaRPr lang="ja-JP" altLang="en-US" sz="2200" dirty="0"/>
          </a:p>
        </p:txBody>
      </p:sp>
      <p:sp>
        <p:nvSpPr>
          <p:cNvPr id="9" name="正方形/長方形 8"/>
          <p:cNvSpPr/>
          <p:nvPr/>
        </p:nvSpPr>
        <p:spPr>
          <a:xfrm>
            <a:off x="8554244" y="5381625"/>
            <a:ext cx="1809750" cy="457200"/>
          </a:xfrm>
          <a:prstGeom prst="rect">
            <a:avLst/>
          </a:prstGeom>
        </p:spPr>
        <p:style>
          <a:lnRef idx="1">
            <a:schemeClr val="accent1"/>
          </a:lnRef>
          <a:fillRef idx="2">
            <a:schemeClr val="accent1"/>
          </a:fillRef>
          <a:effectRef idx="1">
            <a:schemeClr val="accent1"/>
          </a:effectRef>
          <a:fontRef idx="minor">
            <a:schemeClr val="dk1"/>
          </a:fontRef>
        </p:style>
        <p:txBody>
          <a:bodyPr lIns="99551" tIns="49775" rIns="99551" bIns="49775" anchor="ctr"/>
          <a:lstStyle/>
          <a:p>
            <a:pPr algn="ctr">
              <a:defRPr/>
            </a:pPr>
            <a:r>
              <a:rPr lang="en-US" altLang="ja-JP" sz="2200" dirty="0"/>
              <a:t>IOC</a:t>
            </a:r>
            <a:endParaRPr lang="ja-JP" altLang="en-US" sz="2200" dirty="0"/>
          </a:p>
        </p:txBody>
      </p:sp>
      <p:sp>
        <p:nvSpPr>
          <p:cNvPr id="11" name="正方形/長方形 10"/>
          <p:cNvSpPr/>
          <p:nvPr/>
        </p:nvSpPr>
        <p:spPr>
          <a:xfrm>
            <a:off x="8554244" y="6521450"/>
            <a:ext cx="1809750" cy="612775"/>
          </a:xfrm>
          <a:prstGeom prst="rect">
            <a:avLst/>
          </a:prstGeom>
        </p:spPr>
        <p:style>
          <a:lnRef idx="1">
            <a:schemeClr val="accent1"/>
          </a:lnRef>
          <a:fillRef idx="2">
            <a:schemeClr val="accent1"/>
          </a:fillRef>
          <a:effectRef idx="1">
            <a:schemeClr val="accent1"/>
          </a:effectRef>
          <a:fontRef idx="minor">
            <a:schemeClr val="dk1"/>
          </a:fontRef>
        </p:style>
        <p:txBody>
          <a:bodyPr lIns="99551" tIns="49775" rIns="99551" bIns="49775" anchor="ctr"/>
          <a:lstStyle/>
          <a:p>
            <a:pPr algn="ctr">
              <a:defRPr/>
            </a:pPr>
            <a:r>
              <a:rPr lang="en-US" altLang="ja-JP" sz="2200" dirty="0"/>
              <a:t>Device </a:t>
            </a:r>
          </a:p>
          <a:p>
            <a:pPr algn="ctr">
              <a:defRPr/>
            </a:pPr>
            <a:r>
              <a:rPr lang="en-US" altLang="ja-JP" sz="2200" dirty="0"/>
              <a:t>IOC</a:t>
            </a:r>
            <a:endParaRPr lang="ja-JP" altLang="en-US" sz="2200" dirty="0"/>
          </a:p>
        </p:txBody>
      </p:sp>
      <p:sp>
        <p:nvSpPr>
          <p:cNvPr id="13" name="円/楕円 12"/>
          <p:cNvSpPr/>
          <p:nvPr/>
        </p:nvSpPr>
        <p:spPr>
          <a:xfrm>
            <a:off x="8582819" y="6067425"/>
            <a:ext cx="17526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ja-JP" sz="1800" dirty="0" smtClean="0"/>
              <a:t>CA</a:t>
            </a:r>
            <a:endParaRPr lang="ja-JP" altLang="en-US" sz="1800" dirty="0"/>
          </a:p>
        </p:txBody>
      </p:sp>
      <p:sp>
        <p:nvSpPr>
          <p:cNvPr id="30" name="円/楕円 29"/>
          <p:cNvSpPr/>
          <p:nvPr/>
        </p:nvSpPr>
        <p:spPr>
          <a:xfrm>
            <a:off x="8582819" y="4848225"/>
            <a:ext cx="1752600" cy="304800"/>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ja-JP" sz="1800" dirty="0" smtClean="0"/>
              <a:t>CA</a:t>
            </a:r>
            <a:endParaRPr lang="ja-JP" altLang="en-US" sz="1800" dirty="0"/>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タイトル 1"/>
          <p:cNvSpPr>
            <a:spLocks noGrp="1"/>
          </p:cNvSpPr>
          <p:nvPr>
            <p:ph type="title"/>
          </p:nvPr>
        </p:nvSpPr>
        <p:spPr/>
        <p:txBody>
          <a:bodyPr/>
          <a:lstStyle/>
          <a:p>
            <a:r>
              <a:rPr lang="en-US" altLang="ja-JP" dirty="0" smtClean="0"/>
              <a:t>Standard EPICS</a:t>
            </a:r>
            <a:endParaRPr lang="ja-JP" altLang="en-US" dirty="0" smtClean="0"/>
          </a:p>
        </p:txBody>
      </p:sp>
      <p:sp>
        <p:nvSpPr>
          <p:cNvPr id="3" name="コンテンツ プレースホルダ 2"/>
          <p:cNvSpPr>
            <a:spLocks noGrp="1"/>
          </p:cNvSpPr>
          <p:nvPr>
            <p:ph idx="1"/>
          </p:nvPr>
        </p:nvSpPr>
        <p:spPr>
          <a:solidFill>
            <a:schemeClr val="tx1">
              <a:lumMod val="50000"/>
              <a:lumOff val="50000"/>
            </a:schemeClr>
          </a:solidFill>
        </p:spPr>
        <p:txBody>
          <a:bodyPr/>
          <a:lstStyle/>
          <a:p>
            <a:pPr>
              <a:buFont typeface="Wingdings" pitchFamily="-107" charset="2"/>
              <a:buChar char="u"/>
              <a:defRPr/>
            </a:pPr>
            <a:endParaRPr lang="ja-JP" altLang="en-US" dirty="0"/>
          </a:p>
        </p:txBody>
      </p:sp>
      <p:sp>
        <p:nvSpPr>
          <p:cNvPr id="22532" name="スライド番号プレースホルダ 3"/>
          <p:cNvSpPr>
            <a:spLocks noGrp="1"/>
          </p:cNvSpPr>
          <p:nvPr>
            <p:ph type="sldNum" sz="quarter" idx="10"/>
          </p:nvPr>
        </p:nvSpPr>
        <p:spPr>
          <a:xfrm>
            <a:off x="9916319" y="7262813"/>
            <a:ext cx="625475" cy="252412"/>
          </a:xfrm>
          <a:noFill/>
        </p:spPr>
        <p:txBody>
          <a:bodyPr/>
          <a:lstStyle/>
          <a:p>
            <a:fld id="{F4C6FB71-4DDC-3B47-A788-9216D0AF5413}" type="slidenum">
              <a:rPr lang="en-US" altLang="ja-JP" smtClean="0">
                <a:latin typeface="Arial Rounded MT Bold" charset="0"/>
                <a:ea typeface="Osaka" charset="-128"/>
                <a:cs typeface="Osaka" charset="-128"/>
              </a:rPr>
              <a:pPr/>
              <a:t>9</a:t>
            </a:fld>
            <a:endParaRPr lang="en-US" altLang="ja-JP" dirty="0" smtClean="0">
              <a:latin typeface="Arial Rounded MT Bold" charset="0"/>
              <a:ea typeface="Osaka" charset="-128"/>
              <a:cs typeface="Osaka" charset="-128"/>
            </a:endParaRPr>
          </a:p>
        </p:txBody>
      </p:sp>
      <p:sp>
        <p:nvSpPr>
          <p:cNvPr id="5" name="正方形/長方形 4"/>
          <p:cNvSpPr/>
          <p:nvPr/>
        </p:nvSpPr>
        <p:spPr>
          <a:xfrm>
            <a:off x="2665413" y="3419475"/>
            <a:ext cx="5327650" cy="1295400"/>
          </a:xfrm>
          <a:prstGeom prst="rect">
            <a:avLst/>
          </a:prstGeom>
          <a:noFill/>
          <a:ln>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6" name="直線コネクタ 5"/>
          <p:cNvCxnSpPr/>
          <p:nvPr/>
        </p:nvCxnSpPr>
        <p:spPr>
          <a:xfrm rot="5400000" flipH="1" flipV="1">
            <a:off x="2339976" y="3455987"/>
            <a:ext cx="647700" cy="574675"/>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7" name="直線コネクタ 6"/>
          <p:cNvCxnSpPr/>
          <p:nvPr/>
        </p:nvCxnSpPr>
        <p:spPr>
          <a:xfrm rot="5400000" flipH="1" flipV="1">
            <a:off x="2339182" y="4752181"/>
            <a:ext cx="649288" cy="574675"/>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rot="16200000" flipH="1">
            <a:off x="1727994" y="4715669"/>
            <a:ext cx="1296988" cy="0"/>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rot="16200000" flipH="1">
            <a:off x="2303463" y="4067175"/>
            <a:ext cx="1295400" cy="0"/>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rot="5400000" flipH="1" flipV="1">
            <a:off x="3563938" y="3454400"/>
            <a:ext cx="647700" cy="577850"/>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rot="5400000" flipH="1" flipV="1">
            <a:off x="4645026" y="3455987"/>
            <a:ext cx="647700" cy="574675"/>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rot="5400000" flipH="1" flipV="1">
            <a:off x="5724526" y="3455987"/>
            <a:ext cx="647700" cy="574675"/>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rot="16200000" flipH="1">
            <a:off x="3529013" y="4067175"/>
            <a:ext cx="1295400" cy="0"/>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rot="16200000" flipH="1">
            <a:off x="4607719" y="4067969"/>
            <a:ext cx="1296988" cy="0"/>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rot="16200000" flipH="1">
            <a:off x="5688013" y="4067175"/>
            <a:ext cx="1295400" cy="0"/>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rot="16200000" flipH="1">
            <a:off x="2950369" y="4715669"/>
            <a:ext cx="1296988" cy="0"/>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rot="16200000" flipH="1">
            <a:off x="4033044" y="4715669"/>
            <a:ext cx="1296988" cy="0"/>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rot="16200000" flipH="1">
            <a:off x="5112544" y="4715669"/>
            <a:ext cx="1296988" cy="0"/>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rot="5400000" flipH="1" flipV="1">
            <a:off x="3563144" y="4750594"/>
            <a:ext cx="649288" cy="577850"/>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rot="5400000" flipH="1" flipV="1">
            <a:off x="4644232" y="4752181"/>
            <a:ext cx="649288" cy="574675"/>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rot="5400000" flipH="1" flipV="1">
            <a:off x="5724526" y="4752975"/>
            <a:ext cx="647700" cy="574675"/>
          </a:xfrm>
          <a:prstGeom prst="line">
            <a:avLst/>
          </a:prstGeom>
          <a:ln w="1905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22550" name="テキスト ボックス 22"/>
          <p:cNvSpPr txBox="1">
            <a:spLocks noChangeArrowheads="1"/>
          </p:cNvSpPr>
          <p:nvPr/>
        </p:nvSpPr>
        <p:spPr bwMode="auto">
          <a:xfrm>
            <a:off x="2014537" y="5435600"/>
            <a:ext cx="967581" cy="523220"/>
          </a:xfrm>
          <a:prstGeom prst="rect">
            <a:avLst/>
          </a:prstGeom>
          <a:noFill/>
          <a:ln w="9525">
            <a:noFill/>
            <a:miter lim="800000"/>
            <a:headEnd/>
            <a:tailEnd/>
          </a:ln>
        </p:spPr>
        <p:txBody>
          <a:bodyPr wrap="square">
            <a:prstTxWarp prst="textNoShape">
              <a:avLst/>
            </a:prstTxWarp>
            <a:spAutoFit/>
          </a:bodyPr>
          <a:lstStyle/>
          <a:p>
            <a:r>
              <a:rPr lang="en-US" altLang="ja-JP" sz="2800" b="1" dirty="0">
                <a:solidFill>
                  <a:srgbClr val="FF0000"/>
                </a:solidFill>
                <a:latin typeface="+mn-lt"/>
                <a:ea typeface="HG丸ｺﾞｼｯｸM-PRO" pitchFamily="50" charset="-128"/>
                <a:cs typeface="HG丸ｺﾞｼｯｸM-PRO" pitchFamily="50" charset="-128"/>
              </a:rPr>
              <a:t>IOC</a:t>
            </a:r>
            <a:endParaRPr lang="ja-JP" altLang="en-US" sz="2800" b="1" dirty="0">
              <a:solidFill>
                <a:srgbClr val="FF0000"/>
              </a:solidFill>
              <a:latin typeface="+mn-lt"/>
              <a:ea typeface="HG丸ｺﾞｼｯｸM-PRO" pitchFamily="50" charset="-128"/>
              <a:cs typeface="HG丸ｺﾞｼｯｸM-PRO" pitchFamily="50" charset="-128"/>
            </a:endParaRPr>
          </a:p>
        </p:txBody>
      </p:sp>
      <p:sp>
        <p:nvSpPr>
          <p:cNvPr id="22551" name="テキスト ボックス 22"/>
          <p:cNvSpPr txBox="1">
            <a:spLocks noChangeArrowheads="1"/>
          </p:cNvSpPr>
          <p:nvPr/>
        </p:nvSpPr>
        <p:spPr bwMode="auto">
          <a:xfrm>
            <a:off x="3240088" y="5435600"/>
            <a:ext cx="963711" cy="523220"/>
          </a:xfrm>
          <a:prstGeom prst="rect">
            <a:avLst/>
          </a:prstGeom>
          <a:noFill/>
          <a:ln w="9525">
            <a:noFill/>
            <a:miter lim="800000"/>
            <a:headEnd/>
            <a:tailEnd/>
          </a:ln>
        </p:spPr>
        <p:txBody>
          <a:bodyPr wrap="square">
            <a:prstTxWarp prst="textNoShape">
              <a:avLst/>
            </a:prstTxWarp>
            <a:spAutoFit/>
          </a:bodyPr>
          <a:lstStyle/>
          <a:p>
            <a:r>
              <a:rPr lang="en-US" altLang="ja-JP" sz="2800" b="1" dirty="0">
                <a:solidFill>
                  <a:srgbClr val="FF0000"/>
                </a:solidFill>
                <a:latin typeface="+mn-lt"/>
                <a:ea typeface="HG丸ｺﾞｼｯｸM-PRO" pitchFamily="50" charset="-128"/>
                <a:cs typeface="HG丸ｺﾞｼｯｸM-PRO" pitchFamily="50" charset="-128"/>
              </a:rPr>
              <a:t>IOC</a:t>
            </a:r>
            <a:endParaRPr lang="ja-JP" altLang="en-US" sz="2800" b="1">
              <a:solidFill>
                <a:srgbClr val="FF0000"/>
              </a:solidFill>
              <a:latin typeface="+mn-lt"/>
              <a:ea typeface="HG丸ｺﾞｼｯｸM-PRO" pitchFamily="50" charset="-128"/>
              <a:cs typeface="HG丸ｺﾞｼｯｸM-PRO" pitchFamily="50" charset="-128"/>
            </a:endParaRPr>
          </a:p>
        </p:txBody>
      </p:sp>
      <p:sp>
        <p:nvSpPr>
          <p:cNvPr id="22552" name="テキスト ボックス 22"/>
          <p:cNvSpPr txBox="1">
            <a:spLocks noChangeArrowheads="1"/>
          </p:cNvSpPr>
          <p:nvPr/>
        </p:nvSpPr>
        <p:spPr bwMode="auto">
          <a:xfrm>
            <a:off x="4392613" y="5435600"/>
            <a:ext cx="963711" cy="523220"/>
          </a:xfrm>
          <a:prstGeom prst="rect">
            <a:avLst/>
          </a:prstGeom>
          <a:noFill/>
          <a:ln w="9525">
            <a:noFill/>
            <a:miter lim="800000"/>
            <a:headEnd/>
            <a:tailEnd/>
          </a:ln>
        </p:spPr>
        <p:txBody>
          <a:bodyPr wrap="square">
            <a:prstTxWarp prst="textNoShape">
              <a:avLst/>
            </a:prstTxWarp>
            <a:spAutoFit/>
          </a:bodyPr>
          <a:lstStyle/>
          <a:p>
            <a:r>
              <a:rPr lang="en-US" altLang="ja-JP" sz="2800" b="1" dirty="0">
                <a:solidFill>
                  <a:srgbClr val="FF0000"/>
                </a:solidFill>
                <a:latin typeface="+mn-lt"/>
                <a:ea typeface="HG丸ｺﾞｼｯｸM-PRO" pitchFamily="50" charset="-128"/>
                <a:cs typeface="HG丸ｺﾞｼｯｸM-PRO" pitchFamily="50" charset="-128"/>
              </a:rPr>
              <a:t>IOC</a:t>
            </a:r>
            <a:endParaRPr lang="ja-JP" altLang="en-US" sz="2800" b="1">
              <a:solidFill>
                <a:srgbClr val="FF0000"/>
              </a:solidFill>
              <a:latin typeface="+mn-lt"/>
              <a:ea typeface="HG丸ｺﾞｼｯｸM-PRO" pitchFamily="50" charset="-128"/>
              <a:cs typeface="HG丸ｺﾞｼｯｸM-PRO" pitchFamily="50" charset="-128"/>
            </a:endParaRPr>
          </a:p>
        </p:txBody>
      </p:sp>
      <p:sp>
        <p:nvSpPr>
          <p:cNvPr id="22553" name="テキスト ボックス 22"/>
          <p:cNvSpPr txBox="1">
            <a:spLocks noChangeArrowheads="1"/>
          </p:cNvSpPr>
          <p:nvPr/>
        </p:nvSpPr>
        <p:spPr bwMode="auto">
          <a:xfrm>
            <a:off x="5399087" y="5435600"/>
            <a:ext cx="967581" cy="523220"/>
          </a:xfrm>
          <a:prstGeom prst="rect">
            <a:avLst/>
          </a:prstGeom>
          <a:noFill/>
          <a:ln w="9525">
            <a:noFill/>
            <a:miter lim="800000"/>
            <a:headEnd/>
            <a:tailEnd/>
          </a:ln>
        </p:spPr>
        <p:txBody>
          <a:bodyPr wrap="square">
            <a:prstTxWarp prst="textNoShape">
              <a:avLst/>
            </a:prstTxWarp>
            <a:spAutoFit/>
          </a:bodyPr>
          <a:lstStyle/>
          <a:p>
            <a:r>
              <a:rPr lang="en-US" altLang="ja-JP" sz="2800" b="1" dirty="0">
                <a:solidFill>
                  <a:srgbClr val="FF0000"/>
                </a:solidFill>
                <a:latin typeface="+mn-lt"/>
                <a:ea typeface="HG丸ｺﾞｼｯｸM-PRO" pitchFamily="50" charset="-128"/>
                <a:cs typeface="HG丸ｺﾞｼｯｸM-PRO" pitchFamily="50" charset="-128"/>
              </a:rPr>
              <a:t>IOC</a:t>
            </a:r>
            <a:endParaRPr lang="ja-JP" altLang="en-US" sz="2800" b="1">
              <a:solidFill>
                <a:srgbClr val="FF0000"/>
              </a:solidFill>
              <a:latin typeface="+mn-lt"/>
              <a:ea typeface="HG丸ｺﾞｼｯｸM-PRO" pitchFamily="50" charset="-128"/>
              <a:cs typeface="HG丸ｺﾞｼｯｸM-PRO" pitchFamily="50" charset="-128"/>
            </a:endParaRPr>
          </a:p>
        </p:txBody>
      </p:sp>
      <p:sp>
        <p:nvSpPr>
          <p:cNvPr id="22554" name="テキスト ボックス 22"/>
          <p:cNvSpPr txBox="1">
            <a:spLocks noChangeArrowheads="1"/>
          </p:cNvSpPr>
          <p:nvPr/>
        </p:nvSpPr>
        <p:spPr bwMode="auto">
          <a:xfrm>
            <a:off x="6624638" y="3851275"/>
            <a:ext cx="3215481" cy="584776"/>
          </a:xfrm>
          <a:prstGeom prst="rect">
            <a:avLst/>
          </a:prstGeom>
          <a:noFill/>
          <a:ln w="9525">
            <a:noFill/>
            <a:miter lim="800000"/>
            <a:headEnd/>
            <a:tailEnd/>
          </a:ln>
        </p:spPr>
        <p:txBody>
          <a:bodyPr wrap="square">
            <a:prstTxWarp prst="textNoShape">
              <a:avLst/>
            </a:prstTxWarp>
            <a:spAutoFit/>
          </a:bodyPr>
          <a:lstStyle/>
          <a:p>
            <a:r>
              <a:rPr lang="en-US" altLang="ja-JP" sz="3200" b="1" dirty="0" smtClean="0">
                <a:solidFill>
                  <a:srgbClr val="FFFF00"/>
                </a:solidFill>
                <a:latin typeface="+mn-lt"/>
                <a:ea typeface="HG丸ｺﾞｼｯｸM-PRO" pitchFamily="50" charset="-128"/>
                <a:cs typeface="HG丸ｺﾞｼｯｸM-PRO" pitchFamily="50" charset="-128"/>
              </a:rPr>
              <a:t>CA </a:t>
            </a:r>
            <a:r>
              <a:rPr lang="en-US" altLang="ja-JP" sz="2000" b="1" dirty="0" smtClean="0">
                <a:solidFill>
                  <a:srgbClr val="FFFF00"/>
                </a:solidFill>
                <a:latin typeface="+mn-lt"/>
                <a:ea typeface="HG丸ｺﾞｼｯｸM-PRO" pitchFamily="50" charset="-128"/>
                <a:cs typeface="HG丸ｺﾞｼｯｸM-PRO" pitchFamily="50" charset="-128"/>
              </a:rPr>
              <a:t>on Ethernet</a:t>
            </a:r>
            <a:endParaRPr lang="ja-JP" altLang="en-US" sz="3200" b="1" dirty="0">
              <a:solidFill>
                <a:srgbClr val="FFFF00"/>
              </a:solidFill>
              <a:latin typeface="+mn-lt"/>
              <a:ea typeface="HG丸ｺﾞｼｯｸM-PRO" pitchFamily="50" charset="-128"/>
              <a:cs typeface="HG丸ｺﾞｼｯｸM-PRO" pitchFamily="50" charset="-128"/>
            </a:endParaRPr>
          </a:p>
        </p:txBody>
      </p:sp>
      <p:sp>
        <p:nvSpPr>
          <p:cNvPr id="22555" name="テキスト ボックス 22"/>
          <p:cNvSpPr txBox="1">
            <a:spLocks noChangeArrowheads="1"/>
          </p:cNvSpPr>
          <p:nvPr/>
        </p:nvSpPr>
        <p:spPr bwMode="auto">
          <a:xfrm>
            <a:off x="772319" y="2051050"/>
            <a:ext cx="9296400" cy="646331"/>
          </a:xfrm>
          <a:prstGeom prst="rect">
            <a:avLst/>
          </a:prstGeom>
          <a:noFill/>
          <a:ln w="9525">
            <a:noFill/>
            <a:miter lim="800000"/>
            <a:headEnd/>
            <a:tailEnd/>
          </a:ln>
        </p:spPr>
        <p:txBody>
          <a:bodyPr wrap="square">
            <a:prstTxWarp prst="textNoShape">
              <a:avLst/>
            </a:prstTxWarp>
            <a:spAutoFit/>
          </a:bodyPr>
          <a:lstStyle/>
          <a:p>
            <a:r>
              <a:rPr lang="en-US" altLang="ja-JP" sz="3600" b="1" dirty="0" smtClean="0">
                <a:solidFill>
                  <a:srgbClr val="FFFF00"/>
                </a:solidFill>
                <a:latin typeface="+mn-lt"/>
                <a:ea typeface="HG丸ｺﾞｼｯｸM-PRO" pitchFamily="50" charset="-128"/>
                <a:cs typeface="HG丸ｺﾞｼｯｸM-PRO" pitchFamily="50" charset="-128"/>
              </a:rPr>
              <a:t>Channel Access</a:t>
            </a:r>
            <a:r>
              <a:rPr lang="ja-JP" altLang="en-US" sz="3600" b="1" dirty="0" smtClean="0">
                <a:solidFill>
                  <a:srgbClr val="FFFF00"/>
                </a:solidFill>
                <a:latin typeface="+mn-lt"/>
                <a:ea typeface="HG丸ｺﾞｼｯｸM-PRO" pitchFamily="50" charset="-128"/>
                <a:cs typeface="HG丸ｺﾞｼｯｸM-PRO" pitchFamily="50" charset="-128"/>
              </a:rPr>
              <a:t> </a:t>
            </a:r>
            <a:r>
              <a:rPr lang="en-US" altLang="ja-JP" sz="3600" b="1" dirty="0" smtClean="0">
                <a:solidFill>
                  <a:srgbClr val="FFFF00"/>
                </a:solidFill>
                <a:latin typeface="+mn-lt"/>
                <a:ea typeface="HG丸ｺﾞｼｯｸM-PRO" pitchFamily="50" charset="-128"/>
                <a:cs typeface="HG丸ｺﾞｼｯｸM-PRO" pitchFamily="50" charset="-128"/>
              </a:rPr>
              <a:t>(CA) as </a:t>
            </a:r>
            <a:r>
              <a:rPr lang="en-US" altLang="ja-JP" sz="3600" b="1" dirty="0">
                <a:solidFill>
                  <a:srgbClr val="FFFF00"/>
                </a:solidFill>
                <a:latin typeface="+mn-lt"/>
                <a:ea typeface="HG丸ｺﾞｼｯｸM-PRO" pitchFamily="50" charset="-128"/>
                <a:cs typeface="HG丸ｺﾞｼｯｸM-PRO" pitchFamily="50" charset="-128"/>
              </a:rPr>
              <a:t>“Software bus”</a:t>
            </a:r>
            <a:endParaRPr lang="ja-JP" altLang="en-US" sz="3600" b="1" dirty="0">
              <a:solidFill>
                <a:srgbClr val="FFFF00"/>
              </a:solidFill>
              <a:latin typeface="+mn-lt"/>
              <a:ea typeface="HG丸ｺﾞｼｯｸM-PRO" pitchFamily="50" charset="-128"/>
              <a:cs typeface="HG丸ｺﾞｼｯｸM-PRO" pitchFamily="50" charset="-128"/>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java-jca-caj-furukawa">
  <a:themeElements>
    <a:clrScheme name="java-jca-caj-furukaw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java-jca-caj-furukawa">
      <a:majorFont>
        <a:latin typeface="Arial Rounded MT Bold"/>
        <a:ea typeface="ヒラギノ丸ゴ Pro W4"/>
        <a:cs typeface="ヒラギノ丸ゴ Pro W4"/>
      </a:majorFont>
      <a:minorFont>
        <a:latin typeface="Arial Rounded MT Bold"/>
        <a:ea typeface="ヒラギノ丸ゴ Pro W4"/>
        <a:cs typeface="ヒラギノ丸ゴ Pro W4"/>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java-jca-caj-furukaw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java-jca-caj-furukaw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java-jca-caj-furukaw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java-jca-caj-furukaw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java-jca-caj-furukaw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java-jca-caj-furukaw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java-jca-caj-furukaw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MacintoshHD:Users:furukawa:Documents:m2006:epics:india:channel-access:java-jca-caj-furukawa.pot</Template>
  <TotalTime>48727</TotalTime>
  <Words>4502</Words>
  <Application>Microsoft Macintosh PowerPoint</Application>
  <PresentationFormat>ユーザー設定</PresentationFormat>
  <Paragraphs>805</Paragraphs>
  <Slides>63</Slides>
  <Notes>10</Notes>
  <HiddenSlides>8</HiddenSlides>
  <MMClips>0</MMClips>
  <ScaleCrop>false</ScaleCrop>
  <HeadingPairs>
    <vt:vector size="4" baseType="variant">
      <vt:variant>
        <vt:lpstr>デザイン テンプレート</vt:lpstr>
      </vt:variant>
      <vt:variant>
        <vt:i4>1</vt:i4>
      </vt:variant>
      <vt:variant>
        <vt:lpstr>スライド タイトル</vt:lpstr>
      </vt:variant>
      <vt:variant>
        <vt:i4>63</vt:i4>
      </vt:variant>
    </vt:vector>
  </HeadingPairs>
  <TitlesOfParts>
    <vt:vector size="64" baseType="lpstr">
      <vt:lpstr>java-jca-caj-furukawa</vt:lpstr>
      <vt:lpstr>Development of Control System  towards SuperKEKB  SuperKEKB に向けた運転制御システムの開発</vt:lpstr>
      <vt:lpstr>加速器制御</vt:lpstr>
      <vt:lpstr>昨年までの KEKB での制御</vt:lpstr>
      <vt:lpstr>KEKB の運転形態の変化</vt:lpstr>
      <vt:lpstr>じゃあ SuperKEKB の制御は？</vt:lpstr>
      <vt:lpstr>KEK における制御</vt:lpstr>
      <vt:lpstr>制御システムの変遷</vt:lpstr>
      <vt:lpstr>組み込み EPICS IOC</vt:lpstr>
      <vt:lpstr>Standard EPICS</vt:lpstr>
      <vt:lpstr>Channel Access on MicroTCA Backplane</vt:lpstr>
      <vt:lpstr>スライド 11</vt:lpstr>
      <vt:lpstr>RF Controls</vt:lpstr>
      <vt:lpstr>PLC に組み込み EPICS IOC</vt:lpstr>
      <vt:lpstr>Simpler PLC Usage under EPICS</vt:lpstr>
      <vt:lpstr>スライド 15</vt:lpstr>
      <vt:lpstr>タイミングと高速広域同期制御</vt:lpstr>
      <vt:lpstr>高速広域同期制御 (パルス毎制御)</vt:lpstr>
      <vt:lpstr>二階層の制御</vt:lpstr>
      <vt:lpstr>ひとつの加速器が複数の仮想加速器に見える</vt:lpstr>
      <vt:lpstr>多重の独立閉ループ制御</vt:lpstr>
      <vt:lpstr>SSRF における PLC 向け Event Receiver 開発 </vt:lpstr>
      <vt:lpstr>SuperKEKB での Linac ビーム運転</vt:lpstr>
      <vt:lpstr>SuperKEKB に向けて</vt:lpstr>
      <vt:lpstr>まとめ</vt:lpstr>
      <vt:lpstr>スライド 25</vt:lpstr>
      <vt:lpstr>スライド 26</vt:lpstr>
      <vt:lpstr>Accelerators at KEK</vt:lpstr>
      <vt:lpstr>Event System Consideration for SuperKEKB</vt:lpstr>
      <vt:lpstr>SuperKEKB timing software upgrade</vt:lpstr>
      <vt:lpstr>Pulsed power supply interface</vt:lpstr>
      <vt:lpstr>Reducing deadtime at pixel detectors</vt:lpstr>
      <vt:lpstr>RF Phase Modulation</vt:lpstr>
      <vt:lpstr>SuperKEKB Plan (1)</vt:lpstr>
      <vt:lpstr>SuperKEKB Plan (2)</vt:lpstr>
      <vt:lpstr>SuperKEKB Plan (3)</vt:lpstr>
      <vt:lpstr>Summary</vt:lpstr>
      <vt:lpstr>SuperKEKB</vt:lpstr>
      <vt:lpstr>In this meeting</vt:lpstr>
      <vt:lpstr>Control Systems at KEK/Tsukuba (1)</vt:lpstr>
      <vt:lpstr>Control Systems at KEK/Tsukuba (2)</vt:lpstr>
      <vt:lpstr>Parameters</vt:lpstr>
      <vt:lpstr>BPM at Linac and BT</vt:lpstr>
      <vt:lpstr>BPM DAQ</vt:lpstr>
      <vt:lpstr>KEKB Commissioning Groups</vt:lpstr>
      <vt:lpstr>SADscripts/Tk</vt:lpstr>
      <vt:lpstr>Archive viewers and Strip charts</vt:lpstr>
      <vt:lpstr>Linac Power/Energy Management</vt:lpstr>
      <vt:lpstr>Crest Phase Calibration</vt:lpstr>
      <vt:lpstr>Two-bunch Energy  Equalization</vt:lpstr>
      <vt:lpstr>Energy Profile</vt:lpstr>
      <vt:lpstr>IOC on MicroTCA</vt:lpstr>
      <vt:lpstr>MicroTCA based LLRF Controller</vt:lpstr>
      <vt:lpstr>KEKB Controls</vt:lpstr>
      <vt:lpstr>Vacuum Controls</vt:lpstr>
      <vt:lpstr>Magnet Controls</vt:lpstr>
      <vt:lpstr>Beam monitor</vt:lpstr>
      <vt:lpstr>Protection systems</vt:lpstr>
      <vt:lpstr>Console (?)</vt:lpstr>
      <vt:lpstr>Timing requirement at SuperKEKB</vt:lpstr>
      <vt:lpstr>Fast Controls</vt:lpstr>
      <vt:lpstr>Event System</vt:lpstr>
      <vt:lpstr>Event Manipulation</vt:lpstr>
      <vt:lpstr>Damping ring injection for SuperKEKB</vt:lpstr>
    </vt:vector>
  </TitlesOfParts>
  <Manager/>
  <Company>kek</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Accelerator Controls</dc:title>
  <dc:subject/>
  <dc:creator>k.furukawa</dc:creator>
  <cp:keywords/>
  <dc:description>english, a4, </dc:description>
  <cp:lastModifiedBy>Kazuro Furukawa</cp:lastModifiedBy>
  <cp:revision>576</cp:revision>
  <cp:lastPrinted>2011-06-11T21:48:36Z</cp:lastPrinted>
  <dcterms:created xsi:type="dcterms:W3CDTF">2011-08-03T00:47:43Z</dcterms:created>
  <dcterms:modified xsi:type="dcterms:W3CDTF">2011-08-03T00:54:49Z</dcterms:modified>
  <cp:category/>
</cp:coreProperties>
</file>